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4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9144000" cy="5143500" type="screen16x9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5" d="100"/>
          <a:sy n="135" d="100"/>
        </p:scale>
        <p:origin x="126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CCB0B24-3E8E-43BD-A3F4-8E611833816A}" type="doc">
      <dgm:prSet loTypeId="urn:microsoft.com/office/officeart/2005/8/layout/hProcess3" loCatId="process" qsTypeId="urn:microsoft.com/office/officeart/2005/8/quickstyle/simple1" qsCatId="simple" csTypeId="urn:microsoft.com/office/officeart/2005/8/colors/accent1_2" csCatId="accent1" phldr="1"/>
      <dgm:spPr/>
    </dgm:pt>
    <dgm:pt modelId="{253F0D2B-EFB8-446B-9AFB-B549A87C34E9}">
      <dgm:prSet phldrT="[Text]" custT="1"/>
      <dgm:spPr/>
      <dgm:t>
        <a:bodyPr/>
        <a:lstStyle/>
        <a:p>
          <a:r>
            <a:rPr lang="en-US" sz="800" b="1" i="1" u="none" strike="noStrike" cap="none" baseline="0" dirty="0" err="1" smtClean="0">
              <a:solidFill>
                <a:schemeClr val="bg1"/>
              </a:solidFill>
              <a:latin typeface="Arial"/>
              <a:ea typeface="Arial"/>
              <a:cs typeface="Arial"/>
              <a:sym typeface="Arial"/>
              <a:rtl val="0"/>
            </a:rPr>
            <a:t>averageTwoImages</a:t>
          </a:r>
          <a:r>
            <a:rPr lang="en-US" sz="800" b="1" i="1" u="none" strike="noStrike" cap="none" baseline="0" dirty="0" smtClean="0">
              <a:solidFill>
                <a:schemeClr val="bg1"/>
              </a:solidFill>
              <a:latin typeface="Arial"/>
              <a:ea typeface="Arial"/>
              <a:cs typeface="Arial"/>
              <a:sym typeface="Arial"/>
              <a:rtl val="0"/>
            </a:rPr>
            <a:t>()</a:t>
          </a:r>
          <a:endParaRPr lang="en-US" sz="800" b="1" i="1" u="none" strike="noStrike" cap="none" baseline="0" dirty="0">
            <a:solidFill>
              <a:schemeClr val="bg1"/>
            </a:solidFill>
            <a:latin typeface="Arial"/>
            <a:ea typeface="Arial"/>
            <a:cs typeface="Arial"/>
            <a:sym typeface="Arial"/>
            <a:rtl val="0"/>
          </a:endParaRPr>
        </a:p>
      </dgm:t>
    </dgm:pt>
    <dgm:pt modelId="{369A651F-8093-42B5-ABDD-185CAF286A25}" type="parTrans" cxnId="{21F074C4-8CFB-4AE9-9A04-3C77D1D7041E}">
      <dgm:prSet/>
      <dgm:spPr/>
      <dgm:t>
        <a:bodyPr/>
        <a:lstStyle/>
        <a:p>
          <a:endParaRPr lang="en-US"/>
        </a:p>
      </dgm:t>
    </dgm:pt>
    <dgm:pt modelId="{BCDA94AA-0158-40BF-8949-0574C72432A1}" type="sibTrans" cxnId="{21F074C4-8CFB-4AE9-9A04-3C77D1D7041E}">
      <dgm:prSet/>
      <dgm:spPr/>
      <dgm:t>
        <a:bodyPr/>
        <a:lstStyle/>
        <a:p>
          <a:endParaRPr lang="en-US"/>
        </a:p>
      </dgm:t>
    </dgm:pt>
    <dgm:pt modelId="{7F69758E-9753-43F9-ADFD-754B5647046B}" type="pres">
      <dgm:prSet presAssocID="{ACCB0B24-3E8E-43BD-A3F4-8E611833816A}" presName="Name0" presStyleCnt="0">
        <dgm:presLayoutVars>
          <dgm:dir/>
          <dgm:animLvl val="lvl"/>
          <dgm:resizeHandles val="exact"/>
        </dgm:presLayoutVars>
      </dgm:prSet>
      <dgm:spPr/>
    </dgm:pt>
    <dgm:pt modelId="{C13E94E0-0B79-4B05-B907-BD11DB1F2481}" type="pres">
      <dgm:prSet presAssocID="{ACCB0B24-3E8E-43BD-A3F4-8E611833816A}" presName="dummy" presStyleCnt="0"/>
      <dgm:spPr/>
    </dgm:pt>
    <dgm:pt modelId="{47A5AD01-7BAD-4DC4-8AF7-6AE1984D0B64}" type="pres">
      <dgm:prSet presAssocID="{ACCB0B24-3E8E-43BD-A3F4-8E611833816A}" presName="linH" presStyleCnt="0"/>
      <dgm:spPr/>
    </dgm:pt>
    <dgm:pt modelId="{F01FDE6C-4019-4465-A062-6742D6C49113}" type="pres">
      <dgm:prSet presAssocID="{ACCB0B24-3E8E-43BD-A3F4-8E611833816A}" presName="padding1" presStyleCnt="0"/>
      <dgm:spPr/>
    </dgm:pt>
    <dgm:pt modelId="{495374CA-372A-4727-8BB4-0EFE7AD22AE1}" type="pres">
      <dgm:prSet presAssocID="{253F0D2B-EFB8-446B-9AFB-B549A87C34E9}" presName="linV" presStyleCnt="0"/>
      <dgm:spPr/>
    </dgm:pt>
    <dgm:pt modelId="{8CD87566-876C-43AE-8CCA-CAD9A54860E6}" type="pres">
      <dgm:prSet presAssocID="{253F0D2B-EFB8-446B-9AFB-B549A87C34E9}" presName="spVertical1" presStyleCnt="0"/>
      <dgm:spPr/>
    </dgm:pt>
    <dgm:pt modelId="{F27BB0A0-D719-4A6A-AA6C-02ED248BB51F}" type="pres">
      <dgm:prSet presAssocID="{253F0D2B-EFB8-446B-9AFB-B549A87C34E9}" presName="parTx" presStyleLbl="revTx" presStyleIdx="0" presStyleCnt="1" custScaleX="16331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90D4FC-7DC7-45CE-B318-A32DFA2F587A}" type="pres">
      <dgm:prSet presAssocID="{253F0D2B-EFB8-446B-9AFB-B549A87C34E9}" presName="spVertical2" presStyleCnt="0"/>
      <dgm:spPr/>
    </dgm:pt>
    <dgm:pt modelId="{AF1960DF-1D86-499C-8677-74ACDE6D9792}" type="pres">
      <dgm:prSet presAssocID="{253F0D2B-EFB8-446B-9AFB-B549A87C34E9}" presName="spVertical3" presStyleCnt="0"/>
      <dgm:spPr/>
    </dgm:pt>
    <dgm:pt modelId="{C2C5C894-B916-485A-9E5C-2DB9F4131EB8}" type="pres">
      <dgm:prSet presAssocID="{ACCB0B24-3E8E-43BD-A3F4-8E611833816A}" presName="padding2" presStyleCnt="0"/>
      <dgm:spPr/>
    </dgm:pt>
    <dgm:pt modelId="{74A1158E-20E4-4565-B44A-0DD9A38FCE12}" type="pres">
      <dgm:prSet presAssocID="{ACCB0B24-3E8E-43BD-A3F4-8E611833816A}" presName="negArrow" presStyleCnt="0"/>
      <dgm:spPr/>
    </dgm:pt>
    <dgm:pt modelId="{0A35DECD-A3F3-4CF7-A840-7E76B54CB65D}" type="pres">
      <dgm:prSet presAssocID="{ACCB0B24-3E8E-43BD-A3F4-8E611833816A}" presName="backgroundArrow" presStyleLbl="node1" presStyleIdx="0" presStyleCnt="1"/>
      <dgm:spPr>
        <a:solidFill>
          <a:schemeClr val="accent1">
            <a:hueOff val="0"/>
            <a:satOff val="0"/>
            <a:lumOff val="0"/>
          </a:schemeClr>
        </a:solidFill>
      </dgm:spPr>
    </dgm:pt>
  </dgm:ptLst>
  <dgm:cxnLst>
    <dgm:cxn modelId="{7A6CDA1B-D2DC-46E9-91FD-37C8C2346A84}" type="presOf" srcId="{253F0D2B-EFB8-446B-9AFB-B549A87C34E9}" destId="{F27BB0A0-D719-4A6A-AA6C-02ED248BB51F}" srcOrd="0" destOrd="0" presId="urn:microsoft.com/office/officeart/2005/8/layout/hProcess3"/>
    <dgm:cxn modelId="{21F074C4-8CFB-4AE9-9A04-3C77D1D7041E}" srcId="{ACCB0B24-3E8E-43BD-A3F4-8E611833816A}" destId="{253F0D2B-EFB8-446B-9AFB-B549A87C34E9}" srcOrd="0" destOrd="0" parTransId="{369A651F-8093-42B5-ABDD-185CAF286A25}" sibTransId="{BCDA94AA-0158-40BF-8949-0574C72432A1}"/>
    <dgm:cxn modelId="{5A5AC3C0-D855-41C5-A63A-EABC01EB6397}" type="presOf" srcId="{ACCB0B24-3E8E-43BD-A3F4-8E611833816A}" destId="{7F69758E-9753-43F9-ADFD-754B5647046B}" srcOrd="0" destOrd="0" presId="urn:microsoft.com/office/officeart/2005/8/layout/hProcess3"/>
    <dgm:cxn modelId="{628AB6FB-226C-4C8B-81FF-CFFE0CA88C4F}" type="presParOf" srcId="{7F69758E-9753-43F9-ADFD-754B5647046B}" destId="{C13E94E0-0B79-4B05-B907-BD11DB1F2481}" srcOrd="0" destOrd="0" presId="urn:microsoft.com/office/officeart/2005/8/layout/hProcess3"/>
    <dgm:cxn modelId="{74E715EB-137E-4BA6-92A8-F17281C0A4DC}" type="presParOf" srcId="{7F69758E-9753-43F9-ADFD-754B5647046B}" destId="{47A5AD01-7BAD-4DC4-8AF7-6AE1984D0B64}" srcOrd="1" destOrd="0" presId="urn:microsoft.com/office/officeart/2005/8/layout/hProcess3"/>
    <dgm:cxn modelId="{193033E9-0405-4E8D-BB00-7D0FF0675394}" type="presParOf" srcId="{47A5AD01-7BAD-4DC4-8AF7-6AE1984D0B64}" destId="{F01FDE6C-4019-4465-A062-6742D6C49113}" srcOrd="0" destOrd="0" presId="urn:microsoft.com/office/officeart/2005/8/layout/hProcess3"/>
    <dgm:cxn modelId="{BA12F847-18C4-4796-81E7-02982190CC67}" type="presParOf" srcId="{47A5AD01-7BAD-4DC4-8AF7-6AE1984D0B64}" destId="{495374CA-372A-4727-8BB4-0EFE7AD22AE1}" srcOrd="1" destOrd="0" presId="urn:microsoft.com/office/officeart/2005/8/layout/hProcess3"/>
    <dgm:cxn modelId="{1044FE05-6AC1-486E-AA30-59633CF2E947}" type="presParOf" srcId="{495374CA-372A-4727-8BB4-0EFE7AD22AE1}" destId="{8CD87566-876C-43AE-8CCA-CAD9A54860E6}" srcOrd="0" destOrd="0" presId="urn:microsoft.com/office/officeart/2005/8/layout/hProcess3"/>
    <dgm:cxn modelId="{D9D1B348-8F6C-425E-A760-F0E29E5B8F92}" type="presParOf" srcId="{495374CA-372A-4727-8BB4-0EFE7AD22AE1}" destId="{F27BB0A0-D719-4A6A-AA6C-02ED248BB51F}" srcOrd="1" destOrd="0" presId="urn:microsoft.com/office/officeart/2005/8/layout/hProcess3"/>
    <dgm:cxn modelId="{DCBB9BD3-4381-477C-96D2-A61EC871C24E}" type="presParOf" srcId="{495374CA-372A-4727-8BB4-0EFE7AD22AE1}" destId="{2E90D4FC-7DC7-45CE-B318-A32DFA2F587A}" srcOrd="2" destOrd="0" presId="urn:microsoft.com/office/officeart/2005/8/layout/hProcess3"/>
    <dgm:cxn modelId="{50B70D1C-C1A9-4E23-8826-EC95B9766A24}" type="presParOf" srcId="{495374CA-372A-4727-8BB4-0EFE7AD22AE1}" destId="{AF1960DF-1D86-499C-8677-74ACDE6D9792}" srcOrd="3" destOrd="0" presId="urn:microsoft.com/office/officeart/2005/8/layout/hProcess3"/>
    <dgm:cxn modelId="{3EF6B078-4C88-4E91-B1E4-AFA9E113093A}" type="presParOf" srcId="{47A5AD01-7BAD-4DC4-8AF7-6AE1984D0B64}" destId="{C2C5C894-B916-485A-9E5C-2DB9F4131EB8}" srcOrd="2" destOrd="0" presId="urn:microsoft.com/office/officeart/2005/8/layout/hProcess3"/>
    <dgm:cxn modelId="{C8588B38-8866-4BD3-B26F-B0237FF3313D}" type="presParOf" srcId="{47A5AD01-7BAD-4DC4-8AF7-6AE1984D0B64}" destId="{74A1158E-20E4-4565-B44A-0DD9A38FCE12}" srcOrd="3" destOrd="0" presId="urn:microsoft.com/office/officeart/2005/8/layout/hProcess3"/>
    <dgm:cxn modelId="{64FF00F4-952D-4A99-B02D-011F68D04BD9}" type="presParOf" srcId="{47A5AD01-7BAD-4DC4-8AF7-6AE1984D0B64}" destId="{0A35DECD-A3F3-4CF7-A840-7E76B54CB65D}" srcOrd="4" destOrd="0" presId="urn:microsoft.com/office/officeart/2005/8/layout/hProcess3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35DECD-A3F3-4CF7-A840-7E76B54CB65D}">
      <dsp:nvSpPr>
        <dsp:cNvPr id="0" name=""/>
        <dsp:cNvSpPr/>
      </dsp:nvSpPr>
      <dsp:spPr>
        <a:xfrm>
          <a:off x="632" y="25677"/>
          <a:ext cx="1294764" cy="459007"/>
        </a:xfrm>
        <a:prstGeom prst="rightArrow">
          <a:avLst/>
        </a:prstGeom>
        <a:solidFill>
          <a:schemeClr val="accent1">
            <a:hueOff val="0"/>
            <a:satOff val="0"/>
            <a:lum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27BB0A0-D719-4A6A-AA6C-02ED248BB51F}">
      <dsp:nvSpPr>
        <dsp:cNvPr id="0" name=""/>
        <dsp:cNvSpPr/>
      </dsp:nvSpPr>
      <dsp:spPr>
        <a:xfrm>
          <a:off x="104450" y="140429"/>
          <a:ext cx="1063480" cy="2295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81280" rIns="0" bIns="812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800" b="1" i="1" u="none" strike="noStrike" kern="1200" cap="none" baseline="0" dirty="0" err="1" smtClean="0">
              <a:solidFill>
                <a:schemeClr val="bg1"/>
              </a:solidFill>
              <a:latin typeface="Arial"/>
              <a:ea typeface="Arial"/>
              <a:cs typeface="Arial"/>
              <a:sym typeface="Arial"/>
              <a:rtl val="0"/>
            </a:rPr>
            <a:t>averageTwoImages</a:t>
          </a:r>
          <a:r>
            <a:rPr lang="en-US" sz="800" b="1" i="1" u="none" strike="noStrike" kern="1200" cap="none" baseline="0" dirty="0" smtClean="0">
              <a:solidFill>
                <a:schemeClr val="bg1"/>
              </a:solidFill>
              <a:latin typeface="Arial"/>
              <a:ea typeface="Arial"/>
              <a:cs typeface="Arial"/>
              <a:sym typeface="Arial"/>
              <a:rtl val="0"/>
            </a:rPr>
            <a:t>()</a:t>
          </a:r>
          <a:endParaRPr lang="en-US" sz="800" b="1" i="1" u="none" strike="noStrike" kern="1200" cap="none" baseline="0" dirty="0">
            <a:solidFill>
              <a:schemeClr val="bg1"/>
            </a:solidFill>
            <a:latin typeface="Arial"/>
            <a:ea typeface="Arial"/>
            <a:cs typeface="Arial"/>
            <a:sym typeface="Arial"/>
            <a:rtl val="0"/>
          </a:endParaRPr>
        </a:p>
      </dsp:txBody>
      <dsp:txXfrm>
        <a:off x="104450" y="140429"/>
        <a:ext cx="1063480" cy="22950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3">
  <dgm:title val=""/>
  <dgm:desc val=""/>
  <dgm:catLst>
    <dgm:cat type="process" pri="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 chOrder="t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dummy" refType="w"/>
      <dgm:constr type="h" for="ch" forName="dummy" refType="h"/>
      <dgm:constr type="h" for="ch" forName="dummy" refType="w" refFor="ch" refForName="dummy" op="lte" fact="0.4"/>
      <dgm:constr type="ctrX" for="ch" forName="dummy" refType="w" fact="0.5"/>
      <dgm:constr type="ctrY" for="ch" forName="dummy" refType="h" fact="0.5"/>
      <dgm:constr type="w" for="ch" forName="linH" refType="w"/>
      <dgm:constr type="h" for="ch" forName="linH" refType="h"/>
      <dgm:constr type="ctrX" for="ch" forName="linH" refType="w" fact="0.5"/>
      <dgm:constr type="ctrY" for="ch" forName="linH" refType="h" fact="0.5"/>
      <dgm:constr type="userP" for="ch" forName="linH" refType="h" refFor="ch" refForName="dummy" fact="0.25"/>
      <dgm:constr type="userT" for="des" forName="parTx" refType="w" refFor="ch" refForName="dummy" fact="0.2"/>
    </dgm:constrLst>
    <dgm:ruleLst/>
    <dgm:layoutNode name="dummy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linH">
      <dgm:choose name="Name1">
        <dgm:if name="Name2" func="var" arg="dir" op="equ" val="norm">
          <dgm:alg type="lin">
            <dgm:param type="linDir" val="fromL"/>
            <dgm:param type="nodeVertAlign" val="t"/>
          </dgm:alg>
        </dgm:if>
        <dgm:else name="Name3">
          <dgm:alg type="lin">
            <dgm:param type="linDir" val="fromR"/>
            <dgm:param type="nodeVertAlign" val="t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forName="parTx" val="65"/>
        <dgm:constr type="primFontSz" for="des" forName="desTx" refType="primFontSz" refFor="des" refForName="parTx" op="equ"/>
        <dgm:constr type="h" for="des" forName="parTx" refType="primFontSz" refFor="des" refForName="parTx"/>
        <dgm:constr type="h" for="des" forName="desTx" refType="primFontSz" refFor="des" refForName="parTx" fact="0.5"/>
        <dgm:constr type="h" for="des" forName="parTx" op="equ"/>
        <dgm:constr type="h" for="des" forName="desTx" op="equ"/>
        <dgm:constr type="h" for="ch" forName="backgroundArrow" refType="primFontSz" refFor="des" refForName="parTx" fact="2"/>
        <dgm:constr type="h" for="ch" forName="backgroundArrow" refType="h" refFor="des" refForName="parTx" op="lte" fact="2"/>
        <dgm:constr type="h" for="ch" forName="backgroundArrow" refType="h" refFor="des" refForName="parTx" op="gte" fact="2"/>
        <dgm:constr type="h" for="des" forName="spVertical1" refType="primFontSz" refFor="des" refForName="parTx" fact="0.5"/>
        <dgm:constr type="h" for="des" forName="spVertical1" refType="h" refFor="des" refForName="parTx" op="lte" fact="0.5"/>
        <dgm:constr type="h" for="des" forName="spVertical1" refType="h" refFor="des" refForName="parTx" op="gte" fact="0.5"/>
        <dgm:constr type="h" for="des" forName="spVertical2" refType="primFontSz" refFor="des" refForName="parTx" fact="0.5"/>
        <dgm:constr type="h" for="des" forName="spVertical2" refType="h" refFor="des" refForName="parTx" op="lte" fact="0.5"/>
        <dgm:constr type="h" for="des" forName="spVertical2" refType="h" refFor="des" refForName="parTx" op="gte" fact="0.5"/>
        <dgm:constr type="h" for="des" forName="spVertical3" refType="primFontSz" refFor="des" refForName="parTx" fact="-0.4"/>
        <dgm:constr type="h" for="des" forName="spVertical3" refType="h" refFor="des" refForName="parTx" op="lte" fact="-0.4"/>
        <dgm:constr type="h" for="des" forName="spVertical3" refType="h" refFor="des" refForName="parTx" op="gte" fact="-0.4"/>
        <dgm:constr type="w" for="ch" forName="backgroundArrow" refType="w"/>
        <dgm:constr type="w" for="ch" forName="negArrow" refType="w" fact="-1"/>
        <dgm:constr type="w" for="ch" forName="linV" refType="w"/>
        <dgm:constr type="w" for="ch" forName="space" refType="w" refFor="ch" refForName="linV" fact="0.2"/>
        <dgm:constr type="w" for="ch" forName="padding1" refType="w" fact="0.08"/>
        <dgm:constr type="userP"/>
        <dgm:constr type="w" for="ch" forName="padding2" refType="userP"/>
      </dgm:constrLst>
      <dgm:ruleLst>
        <dgm:rule type="w" for="ch" forName="linV" val="0" fact="NaN" max="NaN"/>
        <dgm:rule type="primFontSz" for="des" forName="parTx" val="5" fact="NaN" max="NaN"/>
      </dgm:ruleLst>
      <dgm:layoutNode name="padding1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forEach name="Name4" axis="ch" ptType="node">
        <dgm:layoutNode name="linV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spVertical1" refType="w"/>
            <dgm:constr type="w" for="ch" forName="parTx" refType="w"/>
            <dgm:constr type="w" for="ch" forName="spVertical2" refType="w"/>
            <dgm:constr type="w" for="ch" forName="spVertical3" refType="w"/>
            <dgm:constr type="w" for="ch" forName="desTx" refType="w"/>
          </dgm:constrLst>
          <dgm:ruleLst/>
          <dgm:layoutNode name="spVertical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parTx" styleLbl="revTx">
            <dgm:varLst>
              <dgm:chMax val="0"/>
              <dgm:chPref val="0"/>
              <dgm:bulletEnabled val="1"/>
            </dgm:varLst>
            <dgm:choose name="Name5">
              <dgm:if name="Name6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">
                <dgm:alg type="tx">
                  <dgm:param type="parTxLTRAlign" val="ctr"/>
                  <dgm:param type="parTxRTLAlign" val="ct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hoose name="Name8">
              <dgm:if name="Name9" func="var" arg="dir" op="equ" val="norm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if>
              <dgm:else name="Name10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else>
            </dgm:choose>
            <dgm:ruleLst>
              <dgm:rule type="h" val="INF" fact="NaN" max="NaN"/>
            </dgm:ruleLst>
          </dgm:layoutNode>
          <dgm:layoutNode name="spVertical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pVertical3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choose name="Name11">
            <dgm:if name="Name12" axis="ch" ptType="node" func="cnt" op="gte" val="1">
              <dgm:layoutNode name="desTx" styleLbl="revTx">
                <dgm:varLst>
                  <dgm:bulletEnabled val="1"/>
                </dgm:varLst>
                <dgm:alg type="tx">
                  <dgm:param type="stBulletLvl" val="1"/>
                </dgm:alg>
                <dgm:shape xmlns:r="http://schemas.openxmlformats.org/officeDocument/2006/relationships" type="rect" r:blip="">
                  <dgm:adjLst/>
                </dgm:shape>
                <dgm:presOf axis="des" ptType="node"/>
                <dgm:constrLst>
                  <dgm:constr type="tMarg"/>
                  <dgm:constr type="bMarg"/>
                  <dgm:constr type="rMarg"/>
                  <dgm:constr type="lMarg"/>
                </dgm:constrLst>
                <dgm:ruleLst>
                  <dgm:rule type="h" val="INF" fact="NaN" max="NaN"/>
                </dgm:ruleLst>
              </dgm:layoutNode>
            </dgm:if>
            <dgm:else name="Name13"/>
          </dgm:choose>
        </dgm:layoutNod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  <dgm:layoutNode name="padding2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negArrow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backgroundArrow" styleLbl="node1">
        <dgm:alg type="sp"/>
        <dgm:choose name="Name15">
          <dgm:if name="Name16" func="var" arg="dir" op="equ" val="norm">
            <dgm:shape xmlns:r="http://schemas.openxmlformats.org/officeDocument/2006/relationships" type="rightArrow" r:blip="">
              <dgm:adjLst/>
            </dgm:shape>
          </dgm:if>
          <dgm:else name="Name17">
            <dgm:shape xmlns:r="http://schemas.openxmlformats.org/officeDocument/2006/relationships" type="leftArrow" r:blip="">
              <dgm:adjLst/>
            </dgm:shape>
          </dgm:else>
        </dgm:choose>
        <dgm:presOf/>
        <dgm:constrLst/>
        <dgm:ruleLst/>
      </dgm:layoutNode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eg>
</file>

<file path=ppt/media/image20.jpeg>
</file>

<file path=ppt/media/image21.jpeg>
</file>

<file path=ppt/media/image22.jpeg>
</file>

<file path=ppt/media/image23.jpe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eg>
</file>

<file path=ppt/media/image30.jpg>
</file>

<file path=ppt/media/image31.jpg>
</file>

<file path=ppt/media/image32.jpg>
</file>

<file path=ppt/media/image33.jpg>
</file>

<file path=ppt/media/image34.jpg>
</file>

<file path=ppt/media/image35.png>
</file>

<file path=ppt/media/image36.png>
</file>

<file path=ppt/media/image37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31816169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67272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1" name="Shape 1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42700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7" name="Shape 1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38098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56" name="Shape 1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40675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63" name="Shape 1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671592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69" name="Shape 1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774203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5" name="Shape 1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469542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16804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76513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65214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24062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3" name="Shape 1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12870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3" name="Shape 1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605110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9" name="Shape 12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42889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70586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/>
          <p:nvPr/>
        </p:nvSpPr>
        <p:spPr>
          <a:xfrm>
            <a:off x="0" y="1200150"/>
            <a:ext cx="9144000" cy="2743199"/>
          </a:xfrm>
          <a:prstGeom prst="rect">
            <a:avLst/>
          </a:prstGeom>
          <a:solidFill>
            <a:schemeClr val="dk1">
              <a:alpha val="20000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grpSp>
        <p:nvGrpSpPr>
          <p:cNvPr id="9" name="Shape 9"/>
          <p:cNvGrpSpPr/>
          <p:nvPr/>
        </p:nvGrpSpPr>
        <p:grpSpPr>
          <a:xfrm>
            <a:off x="0" y="-1078"/>
            <a:ext cx="1827407" cy="5144627"/>
            <a:chOff x="0" y="-1438"/>
            <a:chExt cx="798029" cy="6859503"/>
          </a:xfrm>
        </p:grpSpPr>
        <p:sp>
          <p:nvSpPr>
            <p:cNvPr id="10" name="Shape 10"/>
            <p:cNvSpPr/>
            <p:nvPr/>
          </p:nvSpPr>
          <p:spPr>
            <a:xfrm>
              <a:off x="0" y="-1438"/>
              <a:ext cx="798029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" name="Shape 11"/>
            <p:cNvSpPr/>
            <p:nvPr/>
          </p:nvSpPr>
          <p:spPr>
            <a:xfrm>
              <a:off x="0" y="0"/>
              <a:ext cx="399014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>
                <a:alpha val="9803"/>
              </a:scheme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12" name="Shape 12"/>
          <p:cNvGrpSpPr/>
          <p:nvPr/>
        </p:nvGrpSpPr>
        <p:grpSpPr>
          <a:xfrm flipH="1">
            <a:off x="7316591" y="0"/>
            <a:ext cx="1827407" cy="5144627"/>
            <a:chOff x="0" y="-1438"/>
            <a:chExt cx="798029" cy="6859503"/>
          </a:xfrm>
        </p:grpSpPr>
        <p:sp>
          <p:nvSpPr>
            <p:cNvPr id="13" name="Shape 13"/>
            <p:cNvSpPr/>
            <p:nvPr/>
          </p:nvSpPr>
          <p:spPr>
            <a:xfrm>
              <a:off x="0" y="-1438"/>
              <a:ext cx="798029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>
              <a:off x="0" y="0"/>
              <a:ext cx="399014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>
                <a:alpha val="9803"/>
              </a:scheme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5" name="Shape 15"/>
          <p:cNvSpPr txBox="1">
            <a:spLocks noGrp="1"/>
          </p:cNvSpPr>
          <p:nvPr>
            <p:ph type="ctrTitle"/>
          </p:nvPr>
        </p:nvSpPr>
        <p:spPr>
          <a:xfrm>
            <a:off x="685800" y="1568184"/>
            <a:ext cx="7772400" cy="1237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ctr" rtl="0">
              <a:spcBef>
                <a:spcPts val="0"/>
              </a:spcBef>
              <a:buClr>
                <a:schemeClr val="lt2"/>
              </a:buClr>
              <a:buSzPct val="100000"/>
              <a:buFont typeface="Trebuchet MS"/>
              <a:buNone/>
              <a:defRPr sz="4800" b="1" i="0" u="none" strike="noStrike" cap="none" baseline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algn="ctr" rtl="0">
              <a:spcBef>
                <a:spcPts val="0"/>
              </a:spcBef>
              <a:buClr>
                <a:schemeClr val="lt2"/>
              </a:buClr>
              <a:buSzPct val="100000"/>
              <a:buFont typeface="Trebuchet MS"/>
              <a:buNone/>
              <a:defRPr sz="4800" b="1" i="0" u="none" strike="noStrike" cap="none" baseline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algn="ctr" rtl="0">
              <a:spcBef>
                <a:spcPts val="0"/>
              </a:spcBef>
              <a:buClr>
                <a:schemeClr val="lt2"/>
              </a:buClr>
              <a:buSzPct val="100000"/>
              <a:buFont typeface="Trebuchet MS"/>
              <a:buNone/>
              <a:defRPr sz="4800" b="1" i="0" u="none" strike="noStrike" cap="none" baseline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algn="ctr" rtl="0">
              <a:spcBef>
                <a:spcPts val="0"/>
              </a:spcBef>
              <a:buClr>
                <a:schemeClr val="lt2"/>
              </a:buClr>
              <a:buSzPct val="100000"/>
              <a:buFont typeface="Trebuchet MS"/>
              <a:buNone/>
              <a:defRPr sz="4800" b="1" i="0" u="none" strike="noStrike" cap="none" baseline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algn="ctr" rtl="0">
              <a:spcBef>
                <a:spcPts val="0"/>
              </a:spcBef>
              <a:buClr>
                <a:schemeClr val="lt2"/>
              </a:buClr>
              <a:buSzPct val="100000"/>
              <a:buFont typeface="Trebuchet MS"/>
              <a:buNone/>
              <a:defRPr sz="4800" b="1" i="0" u="none" strike="noStrike" cap="none" baseline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algn="ctr" rtl="0">
              <a:spcBef>
                <a:spcPts val="0"/>
              </a:spcBef>
              <a:buClr>
                <a:schemeClr val="lt2"/>
              </a:buClr>
              <a:buSzPct val="100000"/>
              <a:buFont typeface="Trebuchet MS"/>
              <a:buNone/>
              <a:defRPr sz="4800" b="1" i="0" u="none" strike="noStrike" cap="none" baseline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algn="ctr" rtl="0">
              <a:spcBef>
                <a:spcPts val="0"/>
              </a:spcBef>
              <a:buClr>
                <a:schemeClr val="lt2"/>
              </a:buClr>
              <a:buSzPct val="100000"/>
              <a:buFont typeface="Trebuchet MS"/>
              <a:buNone/>
              <a:defRPr sz="4800" b="1" i="0" u="none" strike="noStrike" cap="none" baseline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algn="ctr" rtl="0">
              <a:spcBef>
                <a:spcPts val="0"/>
              </a:spcBef>
              <a:buClr>
                <a:schemeClr val="lt2"/>
              </a:buClr>
              <a:buSzPct val="100000"/>
              <a:buFont typeface="Trebuchet MS"/>
              <a:buNone/>
              <a:defRPr sz="4800" b="1" i="0" u="none" strike="noStrike" cap="none" baseline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algn="ctr" rtl="0">
              <a:spcBef>
                <a:spcPts val="0"/>
              </a:spcBef>
              <a:buClr>
                <a:schemeClr val="lt2"/>
              </a:buClr>
              <a:buSzPct val="100000"/>
              <a:buFont typeface="Trebuchet MS"/>
              <a:buNone/>
              <a:defRPr sz="4800" b="1" i="0" u="none" strike="noStrike" cap="none" baseline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ubTitle" idx="1"/>
          </p:nvPr>
        </p:nvSpPr>
        <p:spPr>
          <a:xfrm>
            <a:off x="685800" y="2914650"/>
            <a:ext cx="7772400" cy="658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buClr>
                <a:schemeClr val="lt2"/>
              </a:buClr>
              <a:buSzPct val="100000"/>
              <a:buFont typeface="Trebuchet MS"/>
              <a:buNone/>
              <a:defRPr sz="2400" b="0" i="0" u="none" strike="noStrike" cap="none" baseline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algn="ctr" rtl="0">
              <a:spcBef>
                <a:spcPts val="0"/>
              </a:spcBef>
              <a:buClr>
                <a:schemeClr val="lt2"/>
              </a:buClr>
              <a:buSzPct val="100000"/>
              <a:buFont typeface="Trebuchet MS"/>
              <a:buNone/>
              <a:defRPr sz="2400" b="0" i="0" u="none" strike="noStrike" cap="none" baseline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algn="ctr" rtl="0">
              <a:spcBef>
                <a:spcPts val="0"/>
              </a:spcBef>
              <a:buClr>
                <a:schemeClr val="lt2"/>
              </a:buClr>
              <a:buSzPct val="100000"/>
              <a:buFont typeface="Trebuchet MS"/>
              <a:buNone/>
              <a:defRPr sz="2400" b="0" i="0" u="none" strike="noStrike" cap="none" baseline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algn="ctr" rtl="0">
              <a:spcBef>
                <a:spcPts val="0"/>
              </a:spcBef>
              <a:buClr>
                <a:schemeClr val="lt2"/>
              </a:buClr>
              <a:buSzPct val="100000"/>
              <a:buFont typeface="Trebuchet MS"/>
              <a:buNone/>
              <a:defRPr sz="2400" b="0" i="0" u="none" strike="noStrike" cap="none" baseline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algn="ctr" rtl="0">
              <a:spcBef>
                <a:spcPts val="0"/>
              </a:spcBef>
              <a:buClr>
                <a:schemeClr val="lt2"/>
              </a:buClr>
              <a:buSzPct val="100000"/>
              <a:buFont typeface="Trebuchet MS"/>
              <a:buNone/>
              <a:defRPr sz="2400" b="0" i="0" u="none" strike="noStrike" cap="none" baseline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algn="ctr" rtl="0">
              <a:spcBef>
                <a:spcPts val="0"/>
              </a:spcBef>
              <a:buClr>
                <a:schemeClr val="lt2"/>
              </a:buClr>
              <a:buSzPct val="100000"/>
              <a:buFont typeface="Trebuchet MS"/>
              <a:buNone/>
              <a:defRPr sz="2400" b="0" i="0" u="none" strike="noStrike" cap="none" baseline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algn="ctr" rtl="0">
              <a:spcBef>
                <a:spcPts val="0"/>
              </a:spcBef>
              <a:buClr>
                <a:schemeClr val="lt2"/>
              </a:buClr>
              <a:buSzPct val="100000"/>
              <a:buFont typeface="Trebuchet MS"/>
              <a:buNone/>
              <a:defRPr sz="2400" b="0" i="0" u="none" strike="noStrike" cap="none" baseline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algn="ctr" rtl="0">
              <a:spcBef>
                <a:spcPts val="0"/>
              </a:spcBef>
              <a:buClr>
                <a:schemeClr val="lt2"/>
              </a:buClr>
              <a:buSzPct val="100000"/>
              <a:buFont typeface="Trebuchet MS"/>
              <a:buNone/>
              <a:defRPr sz="2400" b="0" i="0" u="none" strike="noStrike" cap="none" baseline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algn="ctr" rtl="0">
              <a:spcBef>
                <a:spcPts val="0"/>
              </a:spcBef>
              <a:buClr>
                <a:schemeClr val="lt2"/>
              </a:buClr>
              <a:buSzPct val="100000"/>
              <a:buFont typeface="Trebuchet MS"/>
              <a:buNone/>
              <a:defRPr sz="2400" b="0" i="0" u="none" strike="noStrike" cap="none" baseline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/>
        </p:nvSpPr>
        <p:spPr>
          <a:xfrm>
            <a:off x="0" y="-1078"/>
            <a:ext cx="9144000" cy="1144199"/>
          </a:xfrm>
          <a:prstGeom prst="rect">
            <a:avLst/>
          </a:prstGeom>
          <a:solidFill>
            <a:schemeClr val="dk2">
              <a:alpha val="20000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grpSp>
        <p:nvGrpSpPr>
          <p:cNvPr id="19" name="Shape 19"/>
          <p:cNvGrpSpPr/>
          <p:nvPr/>
        </p:nvGrpSpPr>
        <p:grpSpPr>
          <a:xfrm>
            <a:off x="0" y="-1078"/>
            <a:ext cx="649180" cy="5144627"/>
            <a:chOff x="0" y="-1438"/>
            <a:chExt cx="649180" cy="6859503"/>
          </a:xfrm>
        </p:grpSpPr>
        <p:sp>
          <p:nvSpPr>
            <p:cNvPr id="20" name="Shape 20"/>
            <p:cNvSpPr/>
            <p:nvPr/>
          </p:nvSpPr>
          <p:spPr>
            <a:xfrm>
              <a:off x="0" y="-1438"/>
              <a:ext cx="649180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A6378">
                <a:alpha val="9803"/>
              </a:srgb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1" name="Shape 21"/>
            <p:cNvSpPr/>
            <p:nvPr/>
          </p:nvSpPr>
          <p:spPr>
            <a:xfrm>
              <a:off x="0" y="0"/>
              <a:ext cx="500331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>
                <a:alpha val="9803"/>
              </a:scheme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22" name="Shape 22"/>
          <p:cNvGrpSpPr/>
          <p:nvPr/>
        </p:nvGrpSpPr>
        <p:grpSpPr>
          <a:xfrm flipH="1">
            <a:off x="8494493" y="0"/>
            <a:ext cx="649180" cy="5144627"/>
            <a:chOff x="0" y="-1438"/>
            <a:chExt cx="649180" cy="6859503"/>
          </a:xfrm>
        </p:grpSpPr>
        <p:sp>
          <p:nvSpPr>
            <p:cNvPr id="23" name="Shape 23"/>
            <p:cNvSpPr/>
            <p:nvPr/>
          </p:nvSpPr>
          <p:spPr>
            <a:xfrm>
              <a:off x="0" y="-1438"/>
              <a:ext cx="649180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A6378">
                <a:alpha val="9803"/>
              </a:srgb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>
              <a:off x="0" y="0"/>
              <a:ext cx="500331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>
                <a:alpha val="9803"/>
              </a:scheme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25" name="Shape 25"/>
          <p:cNvSpPr/>
          <p:nvPr/>
        </p:nvSpPr>
        <p:spPr>
          <a:xfrm>
            <a:off x="0" y="4743450"/>
            <a:ext cx="9144000" cy="401099"/>
          </a:xfrm>
          <a:prstGeom prst="rect">
            <a:avLst/>
          </a:prstGeom>
          <a:solidFill>
            <a:schemeClr val="dk1">
              <a:alpha val="14901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buSzPct val="100000"/>
              <a:buFont typeface="Trebuchet MS"/>
              <a:buNone/>
              <a:defRPr sz="3600" b="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algn="l" rtl="0">
              <a:spcBef>
                <a:spcPts val="0"/>
              </a:spcBef>
              <a:buSzPct val="100000"/>
              <a:buFont typeface="Trebuchet MS"/>
              <a:buNone/>
              <a:defRPr sz="3600" b="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algn="l" rtl="0">
              <a:spcBef>
                <a:spcPts val="0"/>
              </a:spcBef>
              <a:buSzPct val="100000"/>
              <a:buFont typeface="Trebuchet MS"/>
              <a:buNone/>
              <a:defRPr sz="3600" b="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algn="l" rtl="0">
              <a:spcBef>
                <a:spcPts val="0"/>
              </a:spcBef>
              <a:buSzPct val="100000"/>
              <a:buFont typeface="Trebuchet MS"/>
              <a:buNone/>
              <a:defRPr sz="3600" b="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algn="l" rtl="0">
              <a:spcBef>
                <a:spcPts val="0"/>
              </a:spcBef>
              <a:buSzPct val="100000"/>
              <a:buFont typeface="Trebuchet MS"/>
              <a:buNone/>
              <a:defRPr sz="3600" b="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algn="l" rtl="0">
              <a:spcBef>
                <a:spcPts val="0"/>
              </a:spcBef>
              <a:buSzPct val="100000"/>
              <a:buFont typeface="Trebuchet MS"/>
              <a:buNone/>
              <a:defRPr sz="3600" b="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algn="l" rtl="0">
              <a:spcBef>
                <a:spcPts val="0"/>
              </a:spcBef>
              <a:buSzPct val="100000"/>
              <a:buFont typeface="Trebuchet MS"/>
              <a:buNone/>
              <a:defRPr sz="3600" b="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algn="l" rtl="0">
              <a:spcBef>
                <a:spcPts val="0"/>
              </a:spcBef>
              <a:buSzPct val="100000"/>
              <a:buFont typeface="Trebuchet MS"/>
              <a:buNone/>
              <a:defRPr sz="3600" b="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algn="l" rtl="0">
              <a:spcBef>
                <a:spcPts val="0"/>
              </a:spcBef>
              <a:buSzPct val="100000"/>
              <a:buFont typeface="Trebuchet MS"/>
              <a:buNone/>
              <a:defRPr sz="3600" b="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 sz="1800"/>
            </a:lvl5pPr>
            <a:lvl6pPr rtl="0">
              <a:spcBef>
                <a:spcPts val="0"/>
              </a:spcBef>
              <a:defRPr sz="1800"/>
            </a:lvl6pPr>
            <a:lvl7pPr rtl="0">
              <a:spcBef>
                <a:spcPts val="0"/>
              </a:spcBef>
              <a:defRPr sz="1800"/>
            </a:lvl7pPr>
            <a:lvl8pPr rtl="0">
              <a:spcBef>
                <a:spcPts val="0"/>
              </a:spcBef>
              <a:defRPr sz="1800"/>
            </a:lvl8pPr>
            <a:lvl9pPr rtl="0">
              <a:spcBef>
                <a:spcPts val="0"/>
              </a:spcBef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/>
        </p:nvSpPr>
        <p:spPr>
          <a:xfrm>
            <a:off x="0" y="-1078"/>
            <a:ext cx="9144000" cy="1144199"/>
          </a:xfrm>
          <a:prstGeom prst="rect">
            <a:avLst/>
          </a:prstGeom>
          <a:solidFill>
            <a:schemeClr val="dk2">
              <a:alpha val="20000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grpSp>
        <p:nvGrpSpPr>
          <p:cNvPr id="30" name="Shape 30"/>
          <p:cNvGrpSpPr/>
          <p:nvPr/>
        </p:nvGrpSpPr>
        <p:grpSpPr>
          <a:xfrm>
            <a:off x="0" y="-1078"/>
            <a:ext cx="649180" cy="5144627"/>
            <a:chOff x="0" y="-1438"/>
            <a:chExt cx="649180" cy="6859503"/>
          </a:xfrm>
        </p:grpSpPr>
        <p:sp>
          <p:nvSpPr>
            <p:cNvPr id="31" name="Shape 31"/>
            <p:cNvSpPr/>
            <p:nvPr/>
          </p:nvSpPr>
          <p:spPr>
            <a:xfrm>
              <a:off x="0" y="-1438"/>
              <a:ext cx="649180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>
                <a:alpha val="9803"/>
              </a:scheme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0" y="0"/>
              <a:ext cx="500331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>
                <a:alpha val="9803"/>
              </a:scheme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3" name="Shape 33"/>
          <p:cNvGrpSpPr/>
          <p:nvPr/>
        </p:nvGrpSpPr>
        <p:grpSpPr>
          <a:xfrm flipH="1">
            <a:off x="8494493" y="0"/>
            <a:ext cx="649180" cy="5144627"/>
            <a:chOff x="0" y="-1438"/>
            <a:chExt cx="649180" cy="6859503"/>
          </a:xfrm>
        </p:grpSpPr>
        <p:sp>
          <p:nvSpPr>
            <p:cNvPr id="34" name="Shape 34"/>
            <p:cNvSpPr/>
            <p:nvPr/>
          </p:nvSpPr>
          <p:spPr>
            <a:xfrm>
              <a:off x="0" y="-1438"/>
              <a:ext cx="649180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A6378">
                <a:alpha val="9803"/>
              </a:srgb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>
              <a:off x="0" y="0"/>
              <a:ext cx="500331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>
                <a:alpha val="9803"/>
              </a:scheme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6" name="Shape 36"/>
          <p:cNvSpPr/>
          <p:nvPr/>
        </p:nvSpPr>
        <p:spPr>
          <a:xfrm>
            <a:off x="0" y="4743450"/>
            <a:ext cx="9144000" cy="401099"/>
          </a:xfrm>
          <a:prstGeom prst="rect">
            <a:avLst/>
          </a:prstGeom>
          <a:solidFill>
            <a:schemeClr val="dk1">
              <a:alpha val="14901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buSzPct val="100000"/>
              <a:buFont typeface="Trebuchet MS"/>
              <a:buNone/>
              <a:defRPr sz="3600" b="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algn="l" rtl="0">
              <a:spcBef>
                <a:spcPts val="0"/>
              </a:spcBef>
              <a:buSzPct val="100000"/>
              <a:buFont typeface="Trebuchet MS"/>
              <a:buNone/>
              <a:defRPr sz="3600" b="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algn="l" rtl="0">
              <a:spcBef>
                <a:spcPts val="0"/>
              </a:spcBef>
              <a:buSzPct val="100000"/>
              <a:buFont typeface="Trebuchet MS"/>
              <a:buNone/>
              <a:defRPr sz="3600" b="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algn="l" rtl="0">
              <a:spcBef>
                <a:spcPts val="0"/>
              </a:spcBef>
              <a:buSzPct val="100000"/>
              <a:buFont typeface="Trebuchet MS"/>
              <a:buNone/>
              <a:defRPr sz="3600" b="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algn="l" rtl="0">
              <a:spcBef>
                <a:spcPts val="0"/>
              </a:spcBef>
              <a:buSzPct val="100000"/>
              <a:buFont typeface="Trebuchet MS"/>
              <a:buNone/>
              <a:defRPr sz="3600" b="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algn="l" rtl="0">
              <a:spcBef>
                <a:spcPts val="0"/>
              </a:spcBef>
              <a:buSzPct val="100000"/>
              <a:buFont typeface="Trebuchet MS"/>
              <a:buNone/>
              <a:defRPr sz="3600" b="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algn="l" rtl="0">
              <a:spcBef>
                <a:spcPts val="0"/>
              </a:spcBef>
              <a:buSzPct val="100000"/>
              <a:buFont typeface="Trebuchet MS"/>
              <a:buNone/>
              <a:defRPr sz="3600" b="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algn="l" rtl="0">
              <a:spcBef>
                <a:spcPts val="0"/>
              </a:spcBef>
              <a:buSzPct val="100000"/>
              <a:buFont typeface="Trebuchet MS"/>
              <a:buNone/>
              <a:defRPr sz="3600" b="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algn="l" rtl="0">
              <a:spcBef>
                <a:spcPts val="0"/>
              </a:spcBef>
              <a:buSzPct val="100000"/>
              <a:buFont typeface="Trebuchet MS"/>
              <a:buNone/>
              <a:defRPr sz="3600" b="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3994500" cy="3725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 sz="1800"/>
            </a:lvl5pPr>
            <a:lvl6pPr rtl="0">
              <a:spcBef>
                <a:spcPts val="0"/>
              </a:spcBef>
              <a:defRPr sz="1800"/>
            </a:lvl6pPr>
            <a:lvl7pPr rtl="0">
              <a:spcBef>
                <a:spcPts val="0"/>
              </a:spcBef>
              <a:defRPr sz="1800"/>
            </a:lvl7pPr>
            <a:lvl8pPr rtl="0">
              <a:spcBef>
                <a:spcPts val="0"/>
              </a:spcBef>
              <a:defRPr sz="1800"/>
            </a:lvl8pPr>
            <a:lvl9pPr rtl="0">
              <a:spcBef>
                <a:spcPts val="0"/>
              </a:spcBef>
              <a:defRPr sz="18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692273" y="1200150"/>
            <a:ext cx="3994500" cy="3725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 sz="1800"/>
            </a:lvl5pPr>
            <a:lvl6pPr rtl="0">
              <a:spcBef>
                <a:spcPts val="0"/>
              </a:spcBef>
              <a:defRPr sz="1800"/>
            </a:lvl6pPr>
            <a:lvl7pPr rtl="0">
              <a:spcBef>
                <a:spcPts val="0"/>
              </a:spcBef>
              <a:defRPr sz="1800"/>
            </a:lvl7pPr>
            <a:lvl8pPr rtl="0">
              <a:spcBef>
                <a:spcPts val="0"/>
              </a:spcBef>
              <a:defRPr sz="1800"/>
            </a:lvl8pPr>
            <a:lvl9pPr rtl="0">
              <a:spcBef>
                <a:spcPts val="0"/>
              </a:spcBef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/>
        </p:nvSpPr>
        <p:spPr>
          <a:xfrm>
            <a:off x="0" y="-1078"/>
            <a:ext cx="9144000" cy="1144199"/>
          </a:xfrm>
          <a:prstGeom prst="rect">
            <a:avLst/>
          </a:prstGeom>
          <a:solidFill>
            <a:schemeClr val="dk2">
              <a:alpha val="20000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grpSp>
        <p:nvGrpSpPr>
          <p:cNvPr id="42" name="Shape 42"/>
          <p:cNvGrpSpPr/>
          <p:nvPr/>
        </p:nvGrpSpPr>
        <p:grpSpPr>
          <a:xfrm>
            <a:off x="0" y="-1078"/>
            <a:ext cx="649180" cy="5144627"/>
            <a:chOff x="0" y="-1438"/>
            <a:chExt cx="649180" cy="6859503"/>
          </a:xfrm>
        </p:grpSpPr>
        <p:sp>
          <p:nvSpPr>
            <p:cNvPr id="43" name="Shape 43"/>
            <p:cNvSpPr/>
            <p:nvPr/>
          </p:nvSpPr>
          <p:spPr>
            <a:xfrm>
              <a:off x="0" y="-1438"/>
              <a:ext cx="649180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>
                <a:alpha val="9803"/>
              </a:scheme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>
              <a:off x="0" y="0"/>
              <a:ext cx="500331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>
                <a:alpha val="9803"/>
              </a:scheme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5" name="Shape 45"/>
          <p:cNvGrpSpPr/>
          <p:nvPr/>
        </p:nvGrpSpPr>
        <p:grpSpPr>
          <a:xfrm flipH="1">
            <a:off x="8494493" y="0"/>
            <a:ext cx="649180" cy="5144627"/>
            <a:chOff x="0" y="-1438"/>
            <a:chExt cx="649180" cy="6859503"/>
          </a:xfrm>
        </p:grpSpPr>
        <p:sp>
          <p:nvSpPr>
            <p:cNvPr id="46" name="Shape 46"/>
            <p:cNvSpPr/>
            <p:nvPr/>
          </p:nvSpPr>
          <p:spPr>
            <a:xfrm>
              <a:off x="0" y="-1438"/>
              <a:ext cx="649180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>
                <a:alpha val="9803"/>
              </a:scheme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" name="Shape 47"/>
            <p:cNvSpPr/>
            <p:nvPr/>
          </p:nvSpPr>
          <p:spPr>
            <a:xfrm>
              <a:off x="0" y="0"/>
              <a:ext cx="500331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>
                <a:alpha val="9803"/>
              </a:scheme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48" name="Shape 48"/>
          <p:cNvSpPr/>
          <p:nvPr/>
        </p:nvSpPr>
        <p:spPr>
          <a:xfrm>
            <a:off x="0" y="4743450"/>
            <a:ext cx="9144000" cy="401099"/>
          </a:xfrm>
          <a:prstGeom prst="rect">
            <a:avLst/>
          </a:prstGeom>
          <a:solidFill>
            <a:schemeClr val="dk1">
              <a:alpha val="14901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buSzPct val="100000"/>
              <a:buFont typeface="Trebuchet MS"/>
              <a:buNone/>
              <a:defRPr sz="3600" b="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algn="l" rtl="0">
              <a:spcBef>
                <a:spcPts val="0"/>
              </a:spcBef>
              <a:buSzPct val="100000"/>
              <a:buFont typeface="Trebuchet MS"/>
              <a:buNone/>
              <a:defRPr sz="3600" b="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algn="l" rtl="0">
              <a:spcBef>
                <a:spcPts val="0"/>
              </a:spcBef>
              <a:buSzPct val="100000"/>
              <a:buFont typeface="Trebuchet MS"/>
              <a:buNone/>
              <a:defRPr sz="3600" b="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algn="l" rtl="0">
              <a:spcBef>
                <a:spcPts val="0"/>
              </a:spcBef>
              <a:buSzPct val="100000"/>
              <a:buFont typeface="Trebuchet MS"/>
              <a:buNone/>
              <a:defRPr sz="3600" b="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algn="l" rtl="0">
              <a:spcBef>
                <a:spcPts val="0"/>
              </a:spcBef>
              <a:buSzPct val="100000"/>
              <a:buFont typeface="Trebuchet MS"/>
              <a:buNone/>
              <a:defRPr sz="3600" b="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algn="l" rtl="0">
              <a:spcBef>
                <a:spcPts val="0"/>
              </a:spcBef>
              <a:buSzPct val="100000"/>
              <a:buFont typeface="Trebuchet MS"/>
              <a:buNone/>
              <a:defRPr sz="3600" b="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algn="l" rtl="0">
              <a:spcBef>
                <a:spcPts val="0"/>
              </a:spcBef>
              <a:buSzPct val="100000"/>
              <a:buFont typeface="Trebuchet MS"/>
              <a:buNone/>
              <a:defRPr sz="3600" b="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algn="l" rtl="0">
              <a:spcBef>
                <a:spcPts val="0"/>
              </a:spcBef>
              <a:buSzPct val="100000"/>
              <a:buFont typeface="Trebuchet MS"/>
              <a:buNone/>
              <a:defRPr sz="3600" b="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algn="l" rtl="0">
              <a:spcBef>
                <a:spcPts val="0"/>
              </a:spcBef>
              <a:buSzPct val="100000"/>
              <a:buFont typeface="Trebuchet MS"/>
              <a:buNone/>
              <a:defRPr sz="3600" b="1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/>
        </p:nvSpPr>
        <p:spPr>
          <a:xfrm>
            <a:off x="0" y="-1078"/>
            <a:ext cx="9144000" cy="1144199"/>
          </a:xfrm>
          <a:prstGeom prst="rect">
            <a:avLst/>
          </a:prstGeom>
          <a:solidFill>
            <a:schemeClr val="dk2">
              <a:alpha val="20000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grpSp>
        <p:nvGrpSpPr>
          <p:cNvPr id="52" name="Shape 52"/>
          <p:cNvGrpSpPr/>
          <p:nvPr/>
        </p:nvGrpSpPr>
        <p:grpSpPr>
          <a:xfrm>
            <a:off x="0" y="-1078"/>
            <a:ext cx="649180" cy="5144627"/>
            <a:chOff x="0" y="-1438"/>
            <a:chExt cx="649180" cy="6859503"/>
          </a:xfrm>
        </p:grpSpPr>
        <p:sp>
          <p:nvSpPr>
            <p:cNvPr id="53" name="Shape 53"/>
            <p:cNvSpPr/>
            <p:nvPr/>
          </p:nvSpPr>
          <p:spPr>
            <a:xfrm>
              <a:off x="0" y="-1438"/>
              <a:ext cx="649180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>
                <a:alpha val="9803"/>
              </a:scheme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" name="Shape 54"/>
            <p:cNvSpPr/>
            <p:nvPr/>
          </p:nvSpPr>
          <p:spPr>
            <a:xfrm>
              <a:off x="0" y="0"/>
              <a:ext cx="500331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>
                <a:alpha val="9803"/>
              </a:scheme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5" name="Shape 55"/>
          <p:cNvGrpSpPr/>
          <p:nvPr/>
        </p:nvGrpSpPr>
        <p:grpSpPr>
          <a:xfrm flipH="1">
            <a:off x="8494493" y="0"/>
            <a:ext cx="649180" cy="5144627"/>
            <a:chOff x="0" y="-1438"/>
            <a:chExt cx="649180" cy="6859503"/>
          </a:xfrm>
        </p:grpSpPr>
        <p:sp>
          <p:nvSpPr>
            <p:cNvPr id="56" name="Shape 56"/>
            <p:cNvSpPr/>
            <p:nvPr/>
          </p:nvSpPr>
          <p:spPr>
            <a:xfrm>
              <a:off x="0" y="-1438"/>
              <a:ext cx="649180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>
                <a:alpha val="9803"/>
              </a:scheme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" name="Shape 57"/>
            <p:cNvSpPr/>
            <p:nvPr/>
          </p:nvSpPr>
          <p:spPr>
            <a:xfrm>
              <a:off x="0" y="0"/>
              <a:ext cx="500331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>
                <a:alpha val="9803"/>
              </a:scheme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58" name="Shape 58"/>
          <p:cNvSpPr/>
          <p:nvPr/>
        </p:nvSpPr>
        <p:spPr>
          <a:xfrm>
            <a:off x="0" y="4743450"/>
            <a:ext cx="9144000" cy="401099"/>
          </a:xfrm>
          <a:prstGeom prst="rect">
            <a:avLst/>
          </a:prstGeom>
          <a:solidFill>
            <a:schemeClr val="dk1">
              <a:alpha val="14901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Char char="●"/>
              <a:defRPr sz="1800">
                <a:solidFill>
                  <a:schemeClr val="lt2"/>
                </a:solidFill>
              </a:defRPr>
            </a:lvl1pPr>
            <a:lvl2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Courier New"/>
              <a:buChar char="o"/>
              <a:defRPr sz="1800">
                <a:solidFill>
                  <a:schemeClr val="lt2"/>
                </a:solidFill>
              </a:defRPr>
            </a:lvl2pPr>
            <a:lvl3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Wingdings"/>
              <a:buChar char="§"/>
              <a:defRPr sz="1800">
                <a:solidFill>
                  <a:schemeClr val="lt2"/>
                </a:solidFill>
              </a:defRPr>
            </a:lvl3pPr>
            <a:lvl4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Char char="●"/>
              <a:defRPr sz="1800">
                <a:solidFill>
                  <a:schemeClr val="lt2"/>
                </a:solidFill>
              </a:defRPr>
            </a:lvl4pPr>
            <a:lvl5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Courier New"/>
              <a:buChar char="o"/>
              <a:defRPr sz="1800">
                <a:solidFill>
                  <a:schemeClr val="lt2"/>
                </a:solidFill>
              </a:defRPr>
            </a:lvl5pPr>
            <a:lvl6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Wingdings"/>
              <a:buChar char="§"/>
              <a:defRPr sz="1800">
                <a:solidFill>
                  <a:schemeClr val="lt2"/>
                </a:solidFill>
              </a:defRPr>
            </a:lvl6pPr>
            <a:lvl7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Char char="●"/>
              <a:defRPr sz="1800">
                <a:solidFill>
                  <a:schemeClr val="lt2"/>
                </a:solidFill>
              </a:defRPr>
            </a:lvl7pPr>
            <a:lvl8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Courier New"/>
              <a:buChar char="o"/>
              <a:defRPr sz="1800">
                <a:solidFill>
                  <a:schemeClr val="lt2"/>
                </a:solidFill>
              </a:defRPr>
            </a:lvl8pPr>
            <a:lvl9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Wingdings"/>
              <a:buChar char="§"/>
              <a:defRPr sz="18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/>
          <p:nvPr/>
        </p:nvSpPr>
        <p:spPr>
          <a:xfrm>
            <a:off x="0" y="-1078"/>
            <a:ext cx="9144000" cy="1144199"/>
          </a:xfrm>
          <a:prstGeom prst="rect">
            <a:avLst/>
          </a:prstGeom>
          <a:solidFill>
            <a:schemeClr val="dk2">
              <a:alpha val="20000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grpSp>
        <p:nvGrpSpPr>
          <p:cNvPr id="62" name="Shape 62"/>
          <p:cNvGrpSpPr/>
          <p:nvPr/>
        </p:nvGrpSpPr>
        <p:grpSpPr>
          <a:xfrm>
            <a:off x="0" y="-1078"/>
            <a:ext cx="649180" cy="5144627"/>
            <a:chOff x="0" y="-1438"/>
            <a:chExt cx="649180" cy="6859503"/>
          </a:xfrm>
        </p:grpSpPr>
        <p:sp>
          <p:nvSpPr>
            <p:cNvPr id="63" name="Shape 63"/>
            <p:cNvSpPr/>
            <p:nvPr/>
          </p:nvSpPr>
          <p:spPr>
            <a:xfrm>
              <a:off x="0" y="-1438"/>
              <a:ext cx="649180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>
                <a:alpha val="9803"/>
              </a:scheme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" name="Shape 64"/>
            <p:cNvSpPr/>
            <p:nvPr/>
          </p:nvSpPr>
          <p:spPr>
            <a:xfrm>
              <a:off x="0" y="0"/>
              <a:ext cx="500331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>
                <a:alpha val="9803"/>
              </a:scheme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5" name="Shape 65"/>
          <p:cNvGrpSpPr/>
          <p:nvPr/>
        </p:nvGrpSpPr>
        <p:grpSpPr>
          <a:xfrm flipH="1">
            <a:off x="8494493" y="0"/>
            <a:ext cx="649180" cy="5144627"/>
            <a:chOff x="0" y="-1438"/>
            <a:chExt cx="649180" cy="6859503"/>
          </a:xfrm>
        </p:grpSpPr>
        <p:sp>
          <p:nvSpPr>
            <p:cNvPr id="66" name="Shape 66"/>
            <p:cNvSpPr/>
            <p:nvPr/>
          </p:nvSpPr>
          <p:spPr>
            <a:xfrm>
              <a:off x="0" y="-1438"/>
              <a:ext cx="649180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>
                <a:alpha val="9803"/>
              </a:scheme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" name="Shape 67"/>
            <p:cNvSpPr/>
            <p:nvPr/>
          </p:nvSpPr>
          <p:spPr>
            <a:xfrm>
              <a:off x="0" y="0"/>
              <a:ext cx="500331" cy="6858065"/>
            </a:xfrm>
            <a:custGeom>
              <a:avLst/>
              <a:gdLst/>
              <a:ahLst/>
              <a:cxnLst/>
              <a:rect l="0" t="0" r="0" b="0"/>
              <a:pathLst>
                <a:path w="500332" h="6875253" extrusionOk="0">
                  <a:moveTo>
                    <a:pt x="0" y="0"/>
                  </a:moveTo>
                  <a:lnTo>
                    <a:pt x="500332" y="0"/>
                  </a:lnTo>
                  <a:lnTo>
                    <a:pt x="301925" y="6875253"/>
                  </a:lnTo>
                  <a:lnTo>
                    <a:pt x="0" y="68752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>
                <a:alpha val="9803"/>
              </a:scheme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68" name="Shape 68"/>
          <p:cNvSpPr/>
          <p:nvPr/>
        </p:nvSpPr>
        <p:spPr>
          <a:xfrm>
            <a:off x="0" y="4743450"/>
            <a:ext cx="9144000" cy="401099"/>
          </a:xfrm>
          <a:prstGeom prst="rect">
            <a:avLst/>
          </a:prstGeom>
          <a:solidFill>
            <a:schemeClr val="dk1">
              <a:alpha val="14901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buClr>
                <a:schemeClr val="lt2"/>
              </a:buClr>
              <a:buSzPct val="100000"/>
              <a:buFont typeface="Trebuchet MS"/>
              <a:buNone/>
              <a:defRPr sz="3600" b="1" i="0" u="none" strike="noStrike" cap="none" baseline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algn="l" rtl="0">
              <a:spcBef>
                <a:spcPts val="0"/>
              </a:spcBef>
              <a:buClr>
                <a:schemeClr val="lt2"/>
              </a:buClr>
              <a:buSzPct val="100000"/>
              <a:buFont typeface="Trebuchet MS"/>
              <a:buNone/>
              <a:defRPr sz="3600" b="1" i="0" u="none" strike="noStrike" cap="none" baseline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algn="l" rtl="0">
              <a:spcBef>
                <a:spcPts val="0"/>
              </a:spcBef>
              <a:buClr>
                <a:schemeClr val="lt2"/>
              </a:buClr>
              <a:buSzPct val="100000"/>
              <a:buFont typeface="Trebuchet MS"/>
              <a:buNone/>
              <a:defRPr sz="3600" b="1" i="0" u="none" strike="noStrike" cap="none" baseline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algn="l" rtl="0">
              <a:spcBef>
                <a:spcPts val="0"/>
              </a:spcBef>
              <a:buClr>
                <a:schemeClr val="lt2"/>
              </a:buClr>
              <a:buSzPct val="100000"/>
              <a:buFont typeface="Trebuchet MS"/>
              <a:buNone/>
              <a:defRPr sz="3600" b="1" i="0" u="none" strike="noStrike" cap="none" baseline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algn="l" rtl="0">
              <a:spcBef>
                <a:spcPts val="0"/>
              </a:spcBef>
              <a:buClr>
                <a:schemeClr val="lt2"/>
              </a:buClr>
              <a:buSzPct val="100000"/>
              <a:buFont typeface="Trebuchet MS"/>
              <a:buNone/>
              <a:defRPr sz="3600" b="1" i="0" u="none" strike="noStrike" cap="none" baseline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algn="l" rtl="0">
              <a:spcBef>
                <a:spcPts val="0"/>
              </a:spcBef>
              <a:buClr>
                <a:schemeClr val="lt2"/>
              </a:buClr>
              <a:buSzPct val="100000"/>
              <a:buFont typeface="Trebuchet MS"/>
              <a:buNone/>
              <a:defRPr sz="3600" b="1" i="0" u="none" strike="noStrike" cap="none" baseline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algn="l" rtl="0">
              <a:spcBef>
                <a:spcPts val="0"/>
              </a:spcBef>
              <a:buClr>
                <a:schemeClr val="lt2"/>
              </a:buClr>
              <a:buSzPct val="100000"/>
              <a:buFont typeface="Trebuchet MS"/>
              <a:buNone/>
              <a:defRPr sz="3600" b="1" i="0" u="none" strike="noStrike" cap="none" baseline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algn="l" rtl="0">
              <a:spcBef>
                <a:spcPts val="0"/>
              </a:spcBef>
              <a:buClr>
                <a:schemeClr val="lt2"/>
              </a:buClr>
              <a:buSzPct val="100000"/>
              <a:buFont typeface="Trebuchet MS"/>
              <a:buNone/>
              <a:defRPr sz="3600" b="1" i="0" u="none" strike="noStrike" cap="none" baseline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algn="l" rtl="0">
              <a:spcBef>
                <a:spcPts val="0"/>
              </a:spcBef>
              <a:buClr>
                <a:schemeClr val="lt2"/>
              </a:buClr>
              <a:buSzPct val="100000"/>
              <a:buFont typeface="Trebuchet MS"/>
              <a:buNone/>
              <a:defRPr sz="3600" b="1" i="0" u="none" strike="noStrike" cap="none" baseline="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l" rtl="0">
              <a:spcBef>
                <a:spcPts val="600"/>
              </a:spcBef>
              <a:buClr>
                <a:schemeClr val="lt1"/>
              </a:buClr>
              <a:buSzPct val="100000"/>
              <a:buFont typeface="Arial"/>
              <a:buChar char="●"/>
              <a:defRPr sz="3000" b="0" i="0" u="none" strike="noStrike" cap="none" baseline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algn="l" rtl="0">
              <a:spcBef>
                <a:spcPts val="480"/>
              </a:spcBef>
              <a:buClr>
                <a:schemeClr val="lt1"/>
              </a:buClr>
              <a:buSzPct val="100000"/>
              <a:buFont typeface="Courier New"/>
              <a:buChar char="o"/>
              <a:defRPr sz="2400" b="0" i="0" u="none" strike="noStrike" cap="none" baseline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algn="l" rtl="0">
              <a:spcBef>
                <a:spcPts val="480"/>
              </a:spcBef>
              <a:buClr>
                <a:schemeClr val="lt1"/>
              </a:buClr>
              <a:buSzPct val="100000"/>
              <a:buFont typeface="Wingdings"/>
              <a:buChar char="§"/>
              <a:defRPr sz="2400" b="0" i="0" u="none" strike="noStrike" cap="none" baseline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algn="l" rtl="0">
              <a:spcBef>
                <a:spcPts val="360"/>
              </a:spcBef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algn="l" rtl="0">
              <a:spcBef>
                <a:spcPts val="360"/>
              </a:spcBef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algn="l" rtl="0">
              <a:spcBef>
                <a:spcPts val="360"/>
              </a:spcBef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algn="l" rtl="0">
              <a:spcBef>
                <a:spcPts val="360"/>
              </a:spcBef>
              <a:buClr>
                <a:schemeClr val="lt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algn="l" rtl="0">
              <a:spcBef>
                <a:spcPts val="360"/>
              </a:spcBef>
              <a:buClr>
                <a:schemeClr val="lt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algn="l" rtl="0">
              <a:spcBef>
                <a:spcPts val="360"/>
              </a:spcBef>
              <a:buClr>
                <a:schemeClr val="lt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hieu@gatech.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s6475.wordpress.com/2015-fall/" TargetMode="Externa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jpg"/><Relationship Id="rId3" Type="http://schemas.openxmlformats.org/officeDocument/2006/relationships/image" Target="../media/image29.jpg"/><Relationship Id="rId7" Type="http://schemas.openxmlformats.org/officeDocument/2006/relationships/image" Target="../media/image3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2.jpg"/><Relationship Id="rId5" Type="http://schemas.openxmlformats.org/officeDocument/2006/relationships/image" Target="../media/image31.jpg"/><Relationship Id="rId4" Type="http://schemas.openxmlformats.org/officeDocument/2006/relationships/image" Target="../media/image30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2.jpe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10" Type="http://schemas.openxmlformats.org/officeDocument/2006/relationships/image" Target="../media/image4.jpeg"/><Relationship Id="rId4" Type="http://schemas.openxmlformats.org/officeDocument/2006/relationships/image" Target="../media/image3.jpeg"/><Relationship Id="rId9" Type="http://schemas.microsoft.com/office/2007/relationships/diagramDrawing" Target="../diagrams/drawing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7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9.jpg"/><Relationship Id="rId5" Type="http://schemas.openxmlformats.org/officeDocument/2006/relationships/image" Target="../media/image18.jpg"/><Relationship Id="rId4" Type="http://schemas.openxmlformats.org/officeDocument/2006/relationships/image" Target="../media/image17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3.jpeg"/><Relationship Id="rId5" Type="http://schemas.openxmlformats.org/officeDocument/2006/relationships/image" Target="../media/image22.jpeg"/><Relationship Id="rId4" Type="http://schemas.openxmlformats.org/officeDocument/2006/relationships/image" Target="../media/image2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7" Type="http://schemas.openxmlformats.org/officeDocument/2006/relationships/image" Target="../media/image28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7.jpg"/><Relationship Id="rId5" Type="http://schemas.openxmlformats.org/officeDocument/2006/relationships/image" Target="../media/image26.jpg"/><Relationship Id="rId4" Type="http://schemas.openxmlformats.org/officeDocument/2006/relationships/image" Target="../media/image2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ctrTitle"/>
          </p:nvPr>
        </p:nvSpPr>
        <p:spPr>
          <a:xfrm>
            <a:off x="685800" y="415463"/>
            <a:ext cx="7772400" cy="23906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 dirty="0"/>
              <a:t>Georgia Tech's </a:t>
            </a:r>
            <a:br>
              <a:rPr lang="en" sz="3600" dirty="0"/>
            </a:br>
            <a:r>
              <a:rPr lang="en" sz="3600" dirty="0"/>
              <a:t>Computational Photography Class </a:t>
            </a:r>
          </a:p>
          <a:p>
            <a:pPr>
              <a:spcBef>
                <a:spcPts val="0"/>
              </a:spcBef>
              <a:buNone/>
            </a:pPr>
            <a:r>
              <a:rPr lang="en" sz="3600" dirty="0"/>
              <a:t>Portfolio</a:t>
            </a:r>
          </a:p>
        </p:txBody>
      </p:sp>
      <p:sp>
        <p:nvSpPr>
          <p:cNvPr id="74" name="Shape 74"/>
          <p:cNvSpPr txBox="1">
            <a:spLocks noGrp="1"/>
          </p:cNvSpPr>
          <p:nvPr>
            <p:ph type="subTitle" idx="1"/>
          </p:nvPr>
        </p:nvSpPr>
        <p:spPr>
          <a:xfrm>
            <a:off x="685800" y="2914650"/>
            <a:ext cx="7772400" cy="1062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 smtClean="0"/>
              <a:t>Hieu Nguyen</a:t>
            </a:r>
            <a:endParaRPr lang="en" dirty="0"/>
          </a:p>
          <a:p>
            <a:pPr rtl="0">
              <a:spcBef>
                <a:spcPts val="0"/>
              </a:spcBef>
              <a:buNone/>
            </a:pPr>
            <a:r>
              <a:rPr lang="en" u="sng" dirty="0" smtClean="0">
                <a:solidFill>
                  <a:schemeClr val="hlink"/>
                </a:solidFill>
                <a:hlinkClick r:id="rId3"/>
              </a:rPr>
              <a:t>hieu@gatech.edu</a:t>
            </a:r>
            <a:endParaRPr lang="en" dirty="0"/>
          </a:p>
        </p:txBody>
      </p:sp>
      <p:sp>
        <p:nvSpPr>
          <p:cNvPr id="75" name="Shape 75"/>
          <p:cNvSpPr txBox="1"/>
          <p:nvPr/>
        </p:nvSpPr>
        <p:spPr>
          <a:xfrm>
            <a:off x="5113800" y="4880525"/>
            <a:ext cx="4030200" cy="365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r" rtl="0">
              <a:spcBef>
                <a:spcPts val="0"/>
              </a:spcBef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https://cs6475.wordpress.com/2015-fall/</a:t>
            </a:r>
          </a:p>
          <a:p>
            <a:pPr lvl="0" algn="r" rtl="0">
              <a:spcBef>
                <a:spcPts val="0"/>
              </a:spcBef>
              <a:buNone/>
            </a:pP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Assignment #9: HDR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292" y="1372825"/>
            <a:ext cx="1714500" cy="1143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6977" y="1372825"/>
            <a:ext cx="1714500" cy="1143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7662" y="1372825"/>
            <a:ext cx="1714500" cy="1143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8347" y="1372825"/>
            <a:ext cx="1714500" cy="1143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9032" y="1372825"/>
            <a:ext cx="1714500" cy="1143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499" y="2695231"/>
            <a:ext cx="3429000" cy="2286000"/>
          </a:xfrm>
          <a:prstGeom prst="rect">
            <a:avLst/>
          </a:prstGeom>
        </p:spPr>
      </p:pic>
      <p:sp>
        <p:nvSpPr>
          <p:cNvPr id="10" name="Shape 82"/>
          <p:cNvSpPr txBox="1"/>
          <p:nvPr/>
        </p:nvSpPr>
        <p:spPr>
          <a:xfrm>
            <a:off x="478814" y="1037581"/>
            <a:ext cx="1129455" cy="38708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dirty="0" smtClean="0">
                <a:solidFill>
                  <a:srgbClr val="D9D9D9"/>
                </a:solidFill>
              </a:rPr>
              <a:t>1/125</a:t>
            </a:r>
            <a:endParaRPr lang="en" dirty="0">
              <a:solidFill>
                <a:srgbClr val="D9D9D9"/>
              </a:solidFill>
            </a:endParaRPr>
          </a:p>
        </p:txBody>
      </p:sp>
      <p:sp>
        <p:nvSpPr>
          <p:cNvPr id="11" name="Shape 82"/>
          <p:cNvSpPr txBox="1"/>
          <p:nvPr/>
        </p:nvSpPr>
        <p:spPr>
          <a:xfrm>
            <a:off x="2239499" y="1037581"/>
            <a:ext cx="1129455" cy="38708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dirty="0" smtClean="0">
                <a:solidFill>
                  <a:srgbClr val="D9D9D9"/>
                </a:solidFill>
              </a:rPr>
              <a:t>1/50</a:t>
            </a:r>
            <a:endParaRPr lang="en" dirty="0">
              <a:solidFill>
                <a:srgbClr val="D9D9D9"/>
              </a:solidFill>
            </a:endParaRPr>
          </a:p>
        </p:txBody>
      </p:sp>
      <p:sp>
        <p:nvSpPr>
          <p:cNvPr id="12" name="Shape 82"/>
          <p:cNvSpPr txBox="1"/>
          <p:nvPr/>
        </p:nvSpPr>
        <p:spPr>
          <a:xfrm>
            <a:off x="4000184" y="1037581"/>
            <a:ext cx="1129455" cy="38708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dirty="0" smtClean="0">
                <a:solidFill>
                  <a:srgbClr val="D9D9D9"/>
                </a:solidFill>
              </a:rPr>
              <a:t>1/15</a:t>
            </a:r>
            <a:endParaRPr lang="en" dirty="0">
              <a:solidFill>
                <a:srgbClr val="D9D9D9"/>
              </a:solidFill>
            </a:endParaRPr>
          </a:p>
        </p:txBody>
      </p:sp>
      <p:sp>
        <p:nvSpPr>
          <p:cNvPr id="13" name="Shape 82"/>
          <p:cNvSpPr txBox="1"/>
          <p:nvPr/>
        </p:nvSpPr>
        <p:spPr>
          <a:xfrm>
            <a:off x="5757656" y="1037581"/>
            <a:ext cx="1129455" cy="38708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dirty="0" smtClean="0">
                <a:solidFill>
                  <a:srgbClr val="D9D9D9"/>
                </a:solidFill>
              </a:rPr>
              <a:t>1/5</a:t>
            </a:r>
            <a:endParaRPr lang="en" dirty="0">
              <a:solidFill>
                <a:srgbClr val="D9D9D9"/>
              </a:solidFill>
            </a:endParaRPr>
          </a:p>
        </p:txBody>
      </p:sp>
      <p:sp>
        <p:nvSpPr>
          <p:cNvPr id="14" name="Shape 82"/>
          <p:cNvSpPr txBox="1"/>
          <p:nvPr/>
        </p:nvSpPr>
        <p:spPr>
          <a:xfrm>
            <a:off x="7521554" y="1037581"/>
            <a:ext cx="1129455" cy="38708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dirty="0" smtClean="0">
                <a:solidFill>
                  <a:srgbClr val="D9D9D9"/>
                </a:solidFill>
              </a:rPr>
              <a:t>1/2</a:t>
            </a:r>
            <a:endParaRPr lang="en" dirty="0">
              <a:solidFill>
                <a:srgbClr val="D9D9D9"/>
              </a:solidFill>
            </a:endParaRPr>
          </a:p>
        </p:txBody>
      </p:sp>
      <p:sp>
        <p:nvSpPr>
          <p:cNvPr id="15" name="Shape 82"/>
          <p:cNvSpPr txBox="1"/>
          <p:nvPr/>
        </p:nvSpPr>
        <p:spPr>
          <a:xfrm>
            <a:off x="1795273" y="2987947"/>
            <a:ext cx="1129455" cy="11764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dirty="0" smtClean="0">
                <a:solidFill>
                  <a:srgbClr val="D9D9D9"/>
                </a:solidFill>
              </a:rPr>
              <a:t>High Dynamic Range Output</a:t>
            </a:r>
            <a:endParaRPr lang="en" dirty="0">
              <a:solidFill>
                <a:srgbClr val="D9D9D9"/>
              </a:solidFill>
            </a:endParaRPr>
          </a:p>
        </p:txBody>
      </p:sp>
      <p:sp>
        <p:nvSpPr>
          <p:cNvPr id="16" name="Shape 82"/>
          <p:cNvSpPr txBox="1"/>
          <p:nvPr/>
        </p:nvSpPr>
        <p:spPr>
          <a:xfrm>
            <a:off x="5189541" y="708580"/>
            <a:ext cx="3461468" cy="38302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dirty="0" smtClean="0">
                <a:solidFill>
                  <a:srgbClr val="D9D9D9"/>
                </a:solidFill>
              </a:rPr>
              <a:t>Input Images with varying shutter speeds</a:t>
            </a:r>
            <a:endParaRPr lang="en" dirty="0">
              <a:solidFill>
                <a:srgbClr val="D9D9D9"/>
              </a:solidFill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>
            <a:spLocks noGrp="1"/>
          </p:cNvSpPr>
          <p:nvPr>
            <p:ph type="title"/>
          </p:nvPr>
        </p:nvSpPr>
        <p:spPr>
          <a:xfrm>
            <a:off x="110624" y="205975"/>
            <a:ext cx="85761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Assignment #10: Pictures of Space (1)</a:t>
            </a:r>
          </a:p>
        </p:txBody>
      </p:sp>
      <p:pic>
        <p:nvPicPr>
          <p:cNvPr id="150" name="Shape 1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4975" y="1586081"/>
            <a:ext cx="5715000" cy="125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Shape 1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4500" y="3199762"/>
            <a:ext cx="5700712" cy="950118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Shape 152"/>
          <p:cNvSpPr txBox="1"/>
          <p:nvPr/>
        </p:nvSpPr>
        <p:spPr>
          <a:xfrm>
            <a:off x="2279864" y="2894887"/>
            <a:ext cx="4226700" cy="224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>
                <a:solidFill>
                  <a:srgbClr val="CCCCCC"/>
                </a:solidFill>
              </a:rPr>
              <a:t>Panorama 1, # of Pictures. Software USED</a:t>
            </a:r>
          </a:p>
        </p:txBody>
      </p:sp>
      <p:sp>
        <p:nvSpPr>
          <p:cNvPr id="153" name="Shape 153"/>
          <p:cNvSpPr txBox="1"/>
          <p:nvPr/>
        </p:nvSpPr>
        <p:spPr>
          <a:xfrm>
            <a:off x="2279864" y="4204912"/>
            <a:ext cx="4226700" cy="224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>
                <a:solidFill>
                  <a:srgbClr val="CCCCCC"/>
                </a:solidFill>
              </a:rPr>
              <a:t>Panorama 2, # of Pictures. Software USED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229125" y="205975"/>
            <a:ext cx="8457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Assignment #10: Pictures of Space (2)</a:t>
            </a:r>
          </a:p>
        </p:txBody>
      </p:sp>
      <p:sp>
        <p:nvSpPr>
          <p:cNvPr id="159" name="Shape 159"/>
          <p:cNvSpPr txBox="1"/>
          <p:nvPr/>
        </p:nvSpPr>
        <p:spPr>
          <a:xfrm>
            <a:off x="766200" y="4023093"/>
            <a:ext cx="7611599" cy="860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>
                <a:solidFill>
                  <a:srgbClr val="CCCCCC"/>
                </a:solidFill>
              </a:rPr>
              <a:t>La Sagrada Famillia, http://photosynth.net/view.aspx?cid=9dfb7eb7-a389-4096-93fa-aa19140966cd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>
                <a:solidFill>
                  <a:srgbClr val="CCCCCC"/>
                </a:solidFill>
              </a:rPr>
              <a:t>Synthy100%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>
                <a:solidFill>
                  <a:srgbClr val="CCCCCC"/>
                </a:solidFill>
              </a:rPr>
              <a:t>Photos39</a:t>
            </a:r>
          </a:p>
          <a:p>
            <a:pPr algn="ctr">
              <a:spcBef>
                <a:spcPts val="0"/>
              </a:spcBef>
              <a:buNone/>
            </a:pPr>
            <a:endParaRPr>
              <a:solidFill>
                <a:srgbClr val="CCCCCC"/>
              </a:solidFill>
            </a:endParaRPr>
          </a:p>
        </p:txBody>
      </p:sp>
      <p:pic>
        <p:nvPicPr>
          <p:cNvPr id="160" name="Shape 1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6067" y="1223966"/>
            <a:ext cx="4958899" cy="26955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Assignment #11: Video Textures</a:t>
            </a:r>
          </a:p>
        </p:txBody>
      </p:sp>
      <p:sp>
        <p:nvSpPr>
          <p:cNvPr id="166" name="Shape 166"/>
          <p:cNvSpPr txBox="1"/>
          <p:nvPr/>
        </p:nvSpPr>
        <p:spPr>
          <a:xfrm>
            <a:off x="2007150" y="3154818"/>
            <a:ext cx="5129700" cy="989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 rtl="0">
              <a:spcBef>
                <a:spcPts val="0"/>
              </a:spcBef>
              <a:buNone/>
            </a:pPr>
            <a:r>
              <a:rPr lang="en" sz="2400">
                <a:solidFill>
                  <a:srgbClr val="FFFF00"/>
                </a:solidFill>
              </a:rPr>
              <a:t>Show the Results from Video Texture Assignment</a:t>
            </a:r>
          </a:p>
          <a:p>
            <a:pPr algn="ctr" rtl="0">
              <a:spcBef>
                <a:spcPts val="0"/>
              </a:spcBef>
              <a:buNone/>
            </a:pPr>
            <a:endParaRPr sz="2400">
              <a:solidFill>
                <a:srgbClr val="FFFF00"/>
              </a:solidFill>
            </a:endParaRPr>
          </a:p>
          <a:p>
            <a:pPr lvl="0" algn="ctr" rtl="0">
              <a:spcBef>
                <a:spcPts val="0"/>
              </a:spcBef>
              <a:buNone/>
            </a:pPr>
            <a:r>
              <a:rPr lang="en" sz="2400">
                <a:solidFill>
                  <a:srgbClr val="FFFF00"/>
                </a:solidFill>
              </a:rPr>
              <a:t>Feel free to add links to other sites</a:t>
            </a:r>
          </a:p>
        </p:txBody>
      </p:sp>
    </p:spTree>
  </p:cSld>
  <p:clrMapOvr>
    <a:masterClrMapping/>
  </p:clrMapOvr>
  <p:transition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Final Project</a:t>
            </a:r>
          </a:p>
        </p:txBody>
      </p:sp>
      <p:sp>
        <p:nvSpPr>
          <p:cNvPr id="172" name="Shape 17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Details about the project, the goals and the team. Use figures as appropriate. </a:t>
            </a:r>
          </a:p>
        </p:txBody>
      </p:sp>
    </p:spTree>
  </p:cSld>
  <p:clrMapOvr>
    <a:masterClrMapping/>
  </p:clrMapOvr>
  <p:transition spd="slow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Final Project (2)</a:t>
            </a:r>
          </a:p>
        </p:txBody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094160" y="1200150"/>
            <a:ext cx="2592599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Show Before and After Images. </a:t>
            </a:r>
          </a:p>
        </p:txBody>
      </p:sp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3000"/>
              <a:t>Assignment #1: A Photograph is a Photograph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28800" y="1063378"/>
            <a:ext cx="5486400" cy="308610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Shape 82"/>
          <p:cNvSpPr txBox="1"/>
          <p:nvPr/>
        </p:nvSpPr>
        <p:spPr>
          <a:xfrm>
            <a:off x="402265" y="4149478"/>
            <a:ext cx="8339470" cy="62660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i="1" dirty="0" smtClean="0">
                <a:solidFill>
                  <a:srgbClr val="D9D9D9"/>
                </a:solidFill>
              </a:rPr>
              <a:t>“Deep Pursuit”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dirty="0" smtClean="0">
                <a:solidFill>
                  <a:srgbClr val="D9D9D9"/>
                </a:solidFill>
              </a:rPr>
              <a:t>This photograph was shot off the coast of Isla Mujeres in Cancun, Mexico with </a:t>
            </a:r>
            <a:r>
              <a:rPr lang="en" dirty="0" smtClean="0">
                <a:solidFill>
                  <a:srgbClr val="D9D9D9"/>
                </a:solidFill>
              </a:rPr>
              <a:t>a GoPro Hero3 camera</a:t>
            </a:r>
            <a:endParaRPr lang="en" dirty="0">
              <a:solidFill>
                <a:srgbClr val="D9D9D9"/>
              </a:solidFill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Assignment #2: Image I/O</a:t>
            </a:r>
          </a:p>
        </p:txBody>
      </p:sp>
      <p:sp>
        <p:nvSpPr>
          <p:cNvPr id="4" name="Shape 82"/>
          <p:cNvSpPr txBox="1"/>
          <p:nvPr/>
        </p:nvSpPr>
        <p:spPr>
          <a:xfrm>
            <a:off x="1037244" y="1059071"/>
            <a:ext cx="1129455" cy="38708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dirty="0" smtClean="0">
                <a:solidFill>
                  <a:srgbClr val="D9D9D9"/>
                </a:solidFill>
              </a:rPr>
              <a:t>Input:</a:t>
            </a:r>
            <a:endParaRPr lang="en" dirty="0">
              <a:solidFill>
                <a:srgbClr val="D9D9D9"/>
              </a:solidFill>
            </a:endParaRPr>
          </a:p>
        </p:txBody>
      </p:sp>
      <p:sp>
        <p:nvSpPr>
          <p:cNvPr id="5" name="Shape 82"/>
          <p:cNvSpPr txBox="1"/>
          <p:nvPr/>
        </p:nvSpPr>
        <p:spPr>
          <a:xfrm>
            <a:off x="6111376" y="1059071"/>
            <a:ext cx="1129455" cy="38708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dirty="0" smtClean="0">
                <a:solidFill>
                  <a:srgbClr val="D9D9D9"/>
                </a:solidFill>
              </a:rPr>
              <a:t>Output:</a:t>
            </a:r>
            <a:endParaRPr lang="en" dirty="0">
              <a:solidFill>
                <a:srgbClr val="D9D9D9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372" y="1474757"/>
            <a:ext cx="2743200" cy="17145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0372" y="3217863"/>
            <a:ext cx="2743200" cy="1714500"/>
          </a:xfrm>
          <a:prstGeom prst="rect">
            <a:avLst/>
          </a:prstGeom>
        </p:spPr>
      </p:pic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4094572262"/>
              </p:ext>
            </p:extLst>
          </p:nvPr>
        </p:nvGraphicFramePr>
        <p:xfrm>
          <a:off x="3033823" y="2920408"/>
          <a:ext cx="1296030" cy="5103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7" name="Picture 6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90104" y="1746839"/>
            <a:ext cx="4572000" cy="2857500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Assignment #3: Epsilon Photography</a:t>
            </a:r>
          </a:p>
        </p:txBody>
      </p:sp>
      <p:sp>
        <p:nvSpPr>
          <p:cNvPr id="99" name="Shape 99"/>
          <p:cNvSpPr txBox="1"/>
          <p:nvPr/>
        </p:nvSpPr>
        <p:spPr>
          <a:xfrm>
            <a:off x="-234507" y="1343331"/>
            <a:ext cx="1050900" cy="224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en" dirty="0">
                <a:solidFill>
                  <a:srgbClr val="CCCCCC"/>
                </a:solidFill>
              </a:rPr>
              <a:t>1</a:t>
            </a:r>
          </a:p>
        </p:txBody>
      </p:sp>
      <p:sp>
        <p:nvSpPr>
          <p:cNvPr id="100" name="Shape 100"/>
          <p:cNvSpPr txBox="1"/>
          <p:nvPr/>
        </p:nvSpPr>
        <p:spPr>
          <a:xfrm>
            <a:off x="-234507" y="2796284"/>
            <a:ext cx="1050900" cy="224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dirty="0">
                <a:solidFill>
                  <a:srgbClr val="CCCCCC"/>
                </a:solidFill>
              </a:rPr>
              <a:t>2</a:t>
            </a:r>
          </a:p>
        </p:txBody>
      </p:sp>
      <p:sp>
        <p:nvSpPr>
          <p:cNvPr id="101" name="Shape 101"/>
          <p:cNvSpPr txBox="1"/>
          <p:nvPr/>
        </p:nvSpPr>
        <p:spPr>
          <a:xfrm>
            <a:off x="8276977" y="1343331"/>
            <a:ext cx="1050900" cy="224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dirty="0">
                <a:solidFill>
                  <a:srgbClr val="CCCCCC"/>
                </a:solidFill>
              </a:rPr>
              <a:t>3</a:t>
            </a:r>
          </a:p>
        </p:txBody>
      </p:sp>
      <p:sp>
        <p:nvSpPr>
          <p:cNvPr id="103" name="Shape 103"/>
          <p:cNvSpPr txBox="1"/>
          <p:nvPr/>
        </p:nvSpPr>
        <p:spPr>
          <a:xfrm>
            <a:off x="8276977" y="2792550"/>
            <a:ext cx="1050900" cy="224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dirty="0">
                <a:solidFill>
                  <a:srgbClr val="CCCCCC"/>
                </a:solidFill>
              </a:rPr>
              <a:t>4</a:t>
            </a:r>
          </a:p>
        </p:txBody>
      </p:sp>
      <p:sp>
        <p:nvSpPr>
          <p:cNvPr id="104" name="Shape 104"/>
          <p:cNvSpPr txBox="1"/>
          <p:nvPr/>
        </p:nvSpPr>
        <p:spPr>
          <a:xfrm>
            <a:off x="1491933" y="4156416"/>
            <a:ext cx="6160133" cy="80251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dirty="0" smtClean="0">
                <a:solidFill>
                  <a:srgbClr val="CCCCCC"/>
                </a:solidFill>
              </a:rPr>
              <a:t>A quad of quads! </a:t>
            </a:r>
            <a:r>
              <a:rPr lang="en-US" dirty="0">
                <a:solidFill>
                  <a:srgbClr val="CCCCCC"/>
                </a:solidFill>
              </a:rPr>
              <a:t>This </a:t>
            </a:r>
            <a:r>
              <a:rPr lang="en-US" dirty="0">
                <a:solidFill>
                  <a:srgbClr val="CCCCCC"/>
                </a:solidFill>
              </a:rPr>
              <a:t>epsilon photograph captures a single quadcopter in motion. By overlaying 4 images of the quad in different positions in the three dimensional space, it appears as if there is a swarm! </a:t>
            </a:r>
            <a:endParaRPr lang="en" dirty="0">
              <a:solidFill>
                <a:srgbClr val="CCCCCC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2200" y="1438887"/>
            <a:ext cx="1828800" cy="12192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2200" y="2866750"/>
            <a:ext cx="1828800" cy="12192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32370" y="2866750"/>
            <a:ext cx="1828800" cy="12192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32370" y="1438887"/>
            <a:ext cx="1828800" cy="12192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43199" y="1573350"/>
            <a:ext cx="3657600" cy="2438400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Assignment #4: Gradients and Edges</a:t>
            </a:r>
          </a:p>
        </p:txBody>
      </p:sp>
      <p:sp>
        <p:nvSpPr>
          <p:cNvPr id="4" name="Shape 82"/>
          <p:cNvSpPr txBox="1"/>
          <p:nvPr/>
        </p:nvSpPr>
        <p:spPr>
          <a:xfrm>
            <a:off x="949969" y="1063378"/>
            <a:ext cx="1129455" cy="38708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dirty="0" smtClean="0">
                <a:solidFill>
                  <a:srgbClr val="D9D9D9"/>
                </a:solidFill>
              </a:rPr>
              <a:t>Input</a:t>
            </a:r>
            <a:endParaRPr lang="en" dirty="0">
              <a:solidFill>
                <a:srgbClr val="D9D9D9"/>
              </a:solidFill>
            </a:endParaRPr>
          </a:p>
        </p:txBody>
      </p:sp>
      <p:sp>
        <p:nvSpPr>
          <p:cNvPr id="5" name="Shape 82"/>
          <p:cNvSpPr txBox="1"/>
          <p:nvPr/>
        </p:nvSpPr>
        <p:spPr>
          <a:xfrm>
            <a:off x="3501054" y="1063378"/>
            <a:ext cx="2141891" cy="38708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dirty="0" smtClean="0">
                <a:solidFill>
                  <a:srgbClr val="D9D9D9"/>
                </a:solidFill>
              </a:rPr>
              <a:t>Black/White Gradient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dirty="0" smtClean="0">
                <a:solidFill>
                  <a:srgbClr val="D9D9D9"/>
                </a:solidFill>
              </a:rPr>
              <a:t>(threshold=50)</a:t>
            </a:r>
          </a:p>
          <a:p>
            <a:pPr lvl="0" algn="ctr" rtl="0">
              <a:spcBef>
                <a:spcPts val="0"/>
              </a:spcBef>
              <a:buNone/>
            </a:pPr>
            <a:endParaRPr lang="en" dirty="0">
              <a:solidFill>
                <a:srgbClr val="D9D9D9"/>
              </a:solidFill>
            </a:endParaRPr>
          </a:p>
        </p:txBody>
      </p:sp>
      <p:sp>
        <p:nvSpPr>
          <p:cNvPr id="6" name="Shape 82"/>
          <p:cNvSpPr txBox="1"/>
          <p:nvPr/>
        </p:nvSpPr>
        <p:spPr>
          <a:xfrm>
            <a:off x="6255327" y="1063378"/>
            <a:ext cx="2747947" cy="38708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dirty="0" smtClean="0">
                <a:solidFill>
                  <a:srgbClr val="D9D9D9"/>
                </a:solidFill>
              </a:rPr>
              <a:t>Canny Edge Detection (thr1=900, thr2=3200, apSz=5)</a:t>
            </a:r>
          </a:p>
          <a:p>
            <a:pPr lvl="0" algn="ctr" rtl="0">
              <a:spcBef>
                <a:spcPts val="0"/>
              </a:spcBef>
              <a:buNone/>
            </a:pPr>
            <a:endParaRPr lang="en" dirty="0">
              <a:solidFill>
                <a:srgbClr val="D9D9D9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097" y="1715386"/>
            <a:ext cx="2743200" cy="27432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399" y="1715386"/>
            <a:ext cx="2743200" cy="27432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7701" y="1715386"/>
            <a:ext cx="2743200" cy="2743200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Assignment #5: Camera Obscura</a:t>
            </a:r>
          </a:p>
        </p:txBody>
      </p:sp>
      <p:sp>
        <p:nvSpPr>
          <p:cNvPr id="118" name="Shape 118"/>
          <p:cNvSpPr txBox="1"/>
          <p:nvPr/>
        </p:nvSpPr>
        <p:spPr>
          <a:xfrm>
            <a:off x="5689812" y="1181846"/>
            <a:ext cx="1942799" cy="224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dirty="0">
                <a:solidFill>
                  <a:srgbClr val="CCCCCC"/>
                </a:solidFill>
              </a:rPr>
              <a:t>Resulting Image</a:t>
            </a:r>
          </a:p>
        </p:txBody>
      </p:sp>
      <p:sp>
        <p:nvSpPr>
          <p:cNvPr id="119" name="Shape 119"/>
          <p:cNvSpPr txBox="1"/>
          <p:nvPr/>
        </p:nvSpPr>
        <p:spPr>
          <a:xfrm>
            <a:off x="2457600" y="2652202"/>
            <a:ext cx="1942799" cy="224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dirty="0">
                <a:solidFill>
                  <a:srgbClr val="CCCCCC"/>
                </a:solidFill>
              </a:rPr>
              <a:t>Setup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2031" y="1653497"/>
            <a:ext cx="3657600" cy="24457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3078914"/>
            <a:ext cx="2286000" cy="1714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990" y="1468004"/>
            <a:ext cx="2286000" cy="1714500"/>
          </a:xfrm>
          <a:prstGeom prst="rect">
            <a:avLst/>
          </a:prstGeom>
        </p:spPr>
      </p:pic>
      <p:sp>
        <p:nvSpPr>
          <p:cNvPr id="13" name="Shape 119"/>
          <p:cNvSpPr txBox="1"/>
          <p:nvPr/>
        </p:nvSpPr>
        <p:spPr>
          <a:xfrm>
            <a:off x="715590" y="1041291"/>
            <a:ext cx="1942799" cy="224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dirty="0" smtClean="0">
                <a:solidFill>
                  <a:srgbClr val="CCCCCC"/>
                </a:solidFill>
              </a:rPr>
              <a:t>Scene</a:t>
            </a:r>
            <a:endParaRPr lang="en" dirty="0">
              <a:solidFill>
                <a:srgbClr val="CCCCCC"/>
              </a:solidFill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Assignment #6: Blending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143282"/>
            <a:ext cx="2133600" cy="10668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3200" y="1143282"/>
            <a:ext cx="2133600" cy="10668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5200" y="1143282"/>
            <a:ext cx="2133600" cy="1066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2608962"/>
            <a:ext cx="4572000" cy="2286000"/>
          </a:xfrm>
          <a:prstGeom prst="rect">
            <a:avLst/>
          </a:prstGeom>
        </p:spPr>
      </p:pic>
      <p:sp>
        <p:nvSpPr>
          <p:cNvPr id="8" name="Shape 82"/>
          <p:cNvSpPr txBox="1"/>
          <p:nvPr/>
        </p:nvSpPr>
        <p:spPr>
          <a:xfrm>
            <a:off x="959272" y="2201504"/>
            <a:ext cx="1129455" cy="38708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dirty="0" smtClean="0">
                <a:solidFill>
                  <a:srgbClr val="D9D9D9"/>
                </a:solidFill>
              </a:rPr>
              <a:t>White Input</a:t>
            </a:r>
            <a:endParaRPr lang="en" dirty="0">
              <a:solidFill>
                <a:srgbClr val="D9D9D9"/>
              </a:solidFill>
            </a:endParaRPr>
          </a:p>
        </p:txBody>
      </p:sp>
      <p:sp>
        <p:nvSpPr>
          <p:cNvPr id="9" name="Shape 82"/>
          <p:cNvSpPr txBox="1"/>
          <p:nvPr/>
        </p:nvSpPr>
        <p:spPr>
          <a:xfrm>
            <a:off x="4007272" y="2210082"/>
            <a:ext cx="1129455" cy="38708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dirty="0" smtClean="0">
                <a:solidFill>
                  <a:srgbClr val="D9D9D9"/>
                </a:solidFill>
              </a:rPr>
              <a:t>Mask</a:t>
            </a:r>
            <a:endParaRPr lang="en" dirty="0">
              <a:solidFill>
                <a:srgbClr val="D9D9D9"/>
              </a:solidFill>
            </a:endParaRPr>
          </a:p>
        </p:txBody>
      </p:sp>
      <p:sp>
        <p:nvSpPr>
          <p:cNvPr id="10" name="Shape 82"/>
          <p:cNvSpPr txBox="1"/>
          <p:nvPr/>
        </p:nvSpPr>
        <p:spPr>
          <a:xfrm>
            <a:off x="7055272" y="2201504"/>
            <a:ext cx="1129455" cy="38708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dirty="0" smtClean="0">
                <a:solidFill>
                  <a:srgbClr val="D9D9D9"/>
                </a:solidFill>
              </a:rPr>
              <a:t>Black Input</a:t>
            </a:r>
          </a:p>
        </p:txBody>
      </p:sp>
      <p:sp>
        <p:nvSpPr>
          <p:cNvPr id="11" name="Shape 82"/>
          <p:cNvSpPr txBox="1"/>
          <p:nvPr/>
        </p:nvSpPr>
        <p:spPr>
          <a:xfrm>
            <a:off x="1156545" y="3074764"/>
            <a:ext cx="1129455" cy="38708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dirty="0" smtClean="0">
                <a:solidFill>
                  <a:srgbClr val="D9D9D9"/>
                </a:solidFill>
              </a:rPr>
              <a:t>Blended Output</a:t>
            </a:r>
            <a:endParaRPr lang="en" dirty="0">
              <a:solidFill>
                <a:srgbClr val="D9D9D9"/>
              </a:solidFill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Assignment #7: Feature Detection</a:t>
            </a:r>
          </a:p>
        </p:txBody>
      </p:sp>
      <p:sp>
        <p:nvSpPr>
          <p:cNvPr id="4" name="Shape 82"/>
          <p:cNvSpPr txBox="1"/>
          <p:nvPr/>
        </p:nvSpPr>
        <p:spPr>
          <a:xfrm>
            <a:off x="535165" y="948431"/>
            <a:ext cx="1129455" cy="38708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dirty="0" smtClean="0">
                <a:solidFill>
                  <a:srgbClr val="D9D9D9"/>
                </a:solidFill>
              </a:rPr>
              <a:t>Indoor</a:t>
            </a:r>
            <a:endParaRPr lang="en" dirty="0">
              <a:solidFill>
                <a:srgbClr val="D9D9D9"/>
              </a:solidFill>
            </a:endParaRPr>
          </a:p>
        </p:txBody>
      </p:sp>
      <p:sp>
        <p:nvSpPr>
          <p:cNvPr id="5" name="Shape 82"/>
          <p:cNvSpPr txBox="1"/>
          <p:nvPr/>
        </p:nvSpPr>
        <p:spPr>
          <a:xfrm>
            <a:off x="4661491" y="2977839"/>
            <a:ext cx="1129455" cy="38708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dirty="0" smtClean="0">
                <a:solidFill>
                  <a:srgbClr val="D9D9D9"/>
                </a:solidFill>
              </a:rPr>
              <a:t>Far</a:t>
            </a:r>
            <a:endParaRPr lang="en" dirty="0">
              <a:solidFill>
                <a:srgbClr val="D9D9D9"/>
              </a:solidFill>
            </a:endParaRPr>
          </a:p>
        </p:txBody>
      </p:sp>
      <p:sp>
        <p:nvSpPr>
          <p:cNvPr id="6" name="Shape 82"/>
          <p:cNvSpPr txBox="1"/>
          <p:nvPr/>
        </p:nvSpPr>
        <p:spPr>
          <a:xfrm>
            <a:off x="596610" y="2977839"/>
            <a:ext cx="1129455" cy="38708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dirty="0" smtClean="0">
                <a:solidFill>
                  <a:srgbClr val="D9D9D9"/>
                </a:solidFill>
              </a:rPr>
              <a:t>Outdoor</a:t>
            </a:r>
          </a:p>
        </p:txBody>
      </p:sp>
      <p:sp>
        <p:nvSpPr>
          <p:cNvPr id="7" name="Shape 82"/>
          <p:cNvSpPr txBox="1"/>
          <p:nvPr/>
        </p:nvSpPr>
        <p:spPr>
          <a:xfrm>
            <a:off x="4692884" y="942900"/>
            <a:ext cx="1129455" cy="38708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dirty="0" smtClean="0">
                <a:solidFill>
                  <a:srgbClr val="D9D9D9"/>
                </a:solidFill>
              </a:rPr>
              <a:t>Rotation</a:t>
            </a:r>
            <a:endParaRPr lang="en" dirty="0">
              <a:solidFill>
                <a:srgbClr val="D9D9D9"/>
              </a:solidFill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921488" y="765544"/>
            <a:ext cx="3657600" cy="3657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25" name="Picture 1" descr="output_sample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085" y="1256918"/>
            <a:ext cx="3200400" cy="17232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output_outdoor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085" y="3284491"/>
            <a:ext cx="3200400" cy="1723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 descr="output_rotate22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9457" y="1256918"/>
            <a:ext cx="3200400" cy="17209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9" name="Picture 5" descr="output_scale_far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9457" y="3284491"/>
            <a:ext cx="3200400" cy="17209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Assignment #8: Panoramas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486" y="1469932"/>
            <a:ext cx="1567543" cy="104502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9785" y="1472545"/>
            <a:ext cx="1567543" cy="104502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8084" y="1472545"/>
            <a:ext cx="1567543" cy="104502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688" y="2941010"/>
            <a:ext cx="8686800" cy="145161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7132" y="1472545"/>
            <a:ext cx="2108543" cy="1042416"/>
          </a:xfrm>
          <a:prstGeom prst="rect">
            <a:avLst/>
          </a:prstGeom>
        </p:spPr>
      </p:pic>
      <p:sp>
        <p:nvSpPr>
          <p:cNvPr id="9" name="Shape 82"/>
          <p:cNvSpPr txBox="1"/>
          <p:nvPr/>
        </p:nvSpPr>
        <p:spPr>
          <a:xfrm>
            <a:off x="2848830" y="1134347"/>
            <a:ext cx="1129455" cy="38708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dirty="0" smtClean="0">
                <a:solidFill>
                  <a:srgbClr val="D9D9D9"/>
                </a:solidFill>
              </a:rPr>
              <a:t>Inputs</a:t>
            </a:r>
            <a:endParaRPr lang="en" dirty="0">
              <a:solidFill>
                <a:srgbClr val="D9D9D9"/>
              </a:solidFill>
            </a:endParaRPr>
          </a:p>
        </p:txBody>
      </p:sp>
      <p:sp>
        <p:nvSpPr>
          <p:cNvPr id="10" name="Shape 82"/>
          <p:cNvSpPr txBox="1"/>
          <p:nvPr/>
        </p:nvSpPr>
        <p:spPr>
          <a:xfrm>
            <a:off x="5966383" y="1134347"/>
            <a:ext cx="2069804" cy="38708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dirty="0" smtClean="0">
                <a:solidFill>
                  <a:srgbClr val="D9D9D9"/>
                </a:solidFill>
              </a:rPr>
              <a:t>Stitched Panorama</a:t>
            </a:r>
            <a:endParaRPr lang="en" dirty="0">
              <a:solidFill>
                <a:srgbClr val="D9D9D9"/>
              </a:solidFill>
            </a:endParaRPr>
          </a:p>
        </p:txBody>
      </p:sp>
      <p:sp>
        <p:nvSpPr>
          <p:cNvPr id="11" name="Shape 82"/>
          <p:cNvSpPr txBox="1"/>
          <p:nvPr/>
        </p:nvSpPr>
        <p:spPr>
          <a:xfrm>
            <a:off x="7088" y="2612698"/>
            <a:ext cx="1924548" cy="38708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dirty="0" smtClean="0">
                <a:solidFill>
                  <a:srgbClr val="D9D9D9"/>
                </a:solidFill>
              </a:rPr>
              <a:t>Cropped Panorama</a:t>
            </a:r>
            <a:endParaRPr lang="en" dirty="0">
              <a:solidFill>
                <a:srgbClr val="D9D9D9"/>
              </a:solidFill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ustom Theme">
  <a:themeElements>
    <a:clrScheme name="Custom 439">
      <a:dk1>
        <a:srgbClr val="000000"/>
      </a:dk1>
      <a:lt1>
        <a:srgbClr val="FFFFFF"/>
      </a:lt1>
      <a:dk2>
        <a:srgbClr val="5C6E95"/>
      </a:dk2>
      <a:lt2>
        <a:srgbClr val="ACB4C2"/>
      </a:lt2>
      <a:accent1>
        <a:srgbClr val="667E50"/>
      </a:accent1>
      <a:accent2>
        <a:srgbClr val="CFBF73"/>
      </a:accent2>
      <a:accent3>
        <a:srgbClr val="8C7C82"/>
      </a:accent3>
      <a:accent4>
        <a:srgbClr val="9ABF87"/>
      </a:accent4>
      <a:accent5>
        <a:srgbClr val="CF9462"/>
      </a:accent5>
      <a:accent6>
        <a:srgbClr val="A25642"/>
      </a:accent6>
      <a:hlink>
        <a:srgbClr val="5173A5"/>
      </a:hlink>
      <a:folHlink>
        <a:srgbClr val="68728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255</TotalTime>
  <Words>286</Words>
  <Application>Microsoft Office PowerPoint</Application>
  <PresentationFormat>On-screen Show (16:9)</PresentationFormat>
  <Paragraphs>64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Courier New</vt:lpstr>
      <vt:lpstr>Trebuchet MS</vt:lpstr>
      <vt:lpstr>Wingdings</vt:lpstr>
      <vt:lpstr>Custom Theme</vt:lpstr>
      <vt:lpstr>Georgia Tech's  Computational Photography Class  Portfolio</vt:lpstr>
      <vt:lpstr>Assignment #1: A Photograph is a Photograph</vt:lpstr>
      <vt:lpstr>Assignment #2: Image I/O</vt:lpstr>
      <vt:lpstr>Assignment #3: Epsilon Photography</vt:lpstr>
      <vt:lpstr>Assignment #4: Gradients and Edges</vt:lpstr>
      <vt:lpstr>Assignment #5: Camera Obscura</vt:lpstr>
      <vt:lpstr>Assignment #6: Blending</vt:lpstr>
      <vt:lpstr>Assignment #7: Feature Detection</vt:lpstr>
      <vt:lpstr>Assignment #8: Panoramas</vt:lpstr>
      <vt:lpstr>Assignment #9: HDR</vt:lpstr>
      <vt:lpstr>Assignment #10: Pictures of Space (1)</vt:lpstr>
      <vt:lpstr>Assignment #10: Pictures of Space (2)</vt:lpstr>
      <vt:lpstr>Assignment #11: Video Textures</vt:lpstr>
      <vt:lpstr>Final Project</vt:lpstr>
      <vt:lpstr>Final Project (2)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Georgia Tech's  Computational Photography Class  Portfolio</dc:title>
  <cp:lastModifiedBy>Hieu</cp:lastModifiedBy>
  <cp:revision>23</cp:revision>
  <dcterms:modified xsi:type="dcterms:W3CDTF">2015-12-03T10:30:39Z</dcterms:modified>
</cp:coreProperties>
</file>